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handoutMasterIdLst>
    <p:handoutMasterId r:id="rId17"/>
  </p:handoutMasterIdLst>
  <p:sldIdLst>
    <p:sldId id="366" r:id="rId5"/>
    <p:sldId id="358" r:id="rId6"/>
    <p:sldId id="371" r:id="rId7"/>
    <p:sldId id="363" r:id="rId8"/>
    <p:sldId id="373" r:id="rId9"/>
    <p:sldId id="355" r:id="rId10"/>
    <p:sldId id="361" r:id="rId11"/>
    <p:sldId id="340" r:id="rId12"/>
    <p:sldId id="372" r:id="rId13"/>
    <p:sldId id="368" r:id="rId14"/>
    <p:sldId id="367" r:id="rId15"/>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9247" userDrawn="1">
          <p15:clr>
            <a:srgbClr val="A4A3A4"/>
          </p15:clr>
        </p15:guide>
        <p15:guide id="2" pos="31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nburg, Stacie" initials="FS" lastIdx="1" clrIdx="0"/>
  <p:cmAuthor id="1" name="Keri McDermott" initials="KM" lastIdx="1" clrIdx="1">
    <p:extLst>
      <p:ext uri="{19B8F6BF-5375-455C-9EA6-DF929625EA0E}">
        <p15:presenceInfo xmlns:p15="http://schemas.microsoft.com/office/powerpoint/2012/main" userId="S::keri.mcdermott@greatplainsqin.org::e6b32091-ff62-421b-8ece-ebe6274ae5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CED44-A342-45CA-AF6D-A43B486F9331}" v="41" dt="2023-01-26T17:02:26.242"/>
    <p1510:client id="{2B97E5FA-879F-41A0-8D25-A8A456386371}" v="1" dt="2023-01-26T21:24:09.262"/>
    <p1510:client id="{3B96133C-C49A-4935-9FA2-70A897738A77}" v="1" dt="2023-01-26T17:27:32.109"/>
    <p1510:client id="{84211BEB-2B6F-4F58-AE14-DB31661556A6}" v="7" dt="2023-01-27T17:20:16.982"/>
    <p1510:client id="{9735D59F-0FC2-4242-A55F-71F8F83714ED}" v="273" vWet="275" dt="2023-01-27T16:55:33.456"/>
    <p1510:client id="{B4344F40-CA18-413B-88DF-82A9B2BAAF71}" v="78" dt="2023-01-26T17:07:10.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9247"/>
        <p:guide pos="31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ifer Lauckner" userId="S::jenifer.lauckner@greatplainsqin.org::ec8d98d5-741a-477c-a117-4f72d9b9ed44" providerId="AD" clId="Web-{3B96133C-C49A-4935-9FA2-70A897738A77}"/>
    <pc:docChg chg="modSld">
      <pc:chgData name="Jenifer Lauckner" userId="S::jenifer.lauckner@greatplainsqin.org::ec8d98d5-741a-477c-a117-4f72d9b9ed44" providerId="AD" clId="Web-{3B96133C-C49A-4935-9FA2-70A897738A77}" dt="2023-01-26T17:28:58.829" v="133"/>
      <pc:docMkLst>
        <pc:docMk/>
      </pc:docMkLst>
      <pc:sldChg chg="modNotes">
        <pc:chgData name="Jenifer Lauckner" userId="S::jenifer.lauckner@greatplainsqin.org::ec8d98d5-741a-477c-a117-4f72d9b9ed44" providerId="AD" clId="Web-{3B96133C-C49A-4935-9FA2-70A897738A77}" dt="2023-01-26T17:28:58.829" v="133"/>
        <pc:sldMkLst>
          <pc:docMk/>
          <pc:sldMk cId="626117783" sldId="340"/>
        </pc:sldMkLst>
      </pc:sldChg>
      <pc:sldChg chg="modNotes">
        <pc:chgData name="Jenifer Lauckner" userId="S::jenifer.lauckner@greatplainsqin.org::ec8d98d5-741a-477c-a117-4f72d9b9ed44" providerId="AD" clId="Web-{3B96133C-C49A-4935-9FA2-70A897738A77}" dt="2023-01-26T17:27:16.937" v="124"/>
        <pc:sldMkLst>
          <pc:docMk/>
          <pc:sldMk cId="1008906716" sldId="355"/>
        </pc:sldMkLst>
      </pc:sldChg>
      <pc:sldChg chg="modNotes">
        <pc:chgData name="Jenifer Lauckner" userId="S::jenifer.lauckner@greatplainsqin.org::ec8d98d5-741a-477c-a117-4f72d9b9ed44" providerId="AD" clId="Web-{3B96133C-C49A-4935-9FA2-70A897738A77}" dt="2023-01-26T17:27:29.547" v="131"/>
        <pc:sldMkLst>
          <pc:docMk/>
          <pc:sldMk cId="3724858702" sldId="361"/>
        </pc:sldMkLst>
      </pc:sldChg>
    </pc:docChg>
  </pc:docChgLst>
  <pc:docChgLst>
    <pc:chgData name="Keri McDermott" userId="S::keri.mcdermott@greatplainsqin.org::e6b32091-ff62-421b-8ece-ebe6274ae588" providerId="AD" clId="Web-{5F67BA3B-AA13-4480-829A-06FA3AEB9019}"/>
    <pc:docChg chg="modSld">
      <pc:chgData name="Keri McDermott" userId="S::keri.mcdermott@greatplainsqin.org::e6b32091-ff62-421b-8ece-ebe6274ae588" providerId="AD" clId="Web-{5F67BA3B-AA13-4480-829A-06FA3AEB9019}" dt="2023-01-25T22:52:10.144" v="121"/>
      <pc:docMkLst>
        <pc:docMk/>
      </pc:docMkLst>
      <pc:sldChg chg="modNotes">
        <pc:chgData name="Keri McDermott" userId="S::keri.mcdermott@greatplainsqin.org::e6b32091-ff62-421b-8ece-ebe6274ae588" providerId="AD" clId="Web-{5F67BA3B-AA13-4480-829A-06FA3AEB9019}" dt="2023-01-25T22:51:52.362" v="116"/>
        <pc:sldMkLst>
          <pc:docMk/>
          <pc:sldMk cId="1632797914" sldId="358"/>
        </pc:sldMkLst>
      </pc:sldChg>
      <pc:sldChg chg="modNotes">
        <pc:chgData name="Keri McDermott" userId="S::keri.mcdermott@greatplainsqin.org::e6b32091-ff62-421b-8ece-ebe6274ae588" providerId="AD" clId="Web-{5F67BA3B-AA13-4480-829A-06FA3AEB9019}" dt="2023-01-25T22:52:10.144" v="121"/>
        <pc:sldMkLst>
          <pc:docMk/>
          <pc:sldMk cId="1467639493" sldId="363"/>
        </pc:sldMkLst>
      </pc:sldChg>
      <pc:sldChg chg="modSp">
        <pc:chgData name="Keri McDermott" userId="S::keri.mcdermott@greatplainsqin.org::e6b32091-ff62-421b-8ece-ebe6274ae588" providerId="AD" clId="Web-{5F67BA3B-AA13-4480-829A-06FA3AEB9019}" dt="2023-01-25T22:52:01.862" v="118" actId="20577"/>
        <pc:sldMkLst>
          <pc:docMk/>
          <pc:sldMk cId="750355426" sldId="371"/>
        </pc:sldMkLst>
        <pc:spChg chg="mod">
          <ac:chgData name="Keri McDermott" userId="S::keri.mcdermott@greatplainsqin.org::e6b32091-ff62-421b-8ece-ebe6274ae588" providerId="AD" clId="Web-{5F67BA3B-AA13-4480-829A-06FA3AEB9019}" dt="2023-01-25T22:52:01.862" v="118" actId="20577"/>
          <ac:spMkLst>
            <pc:docMk/>
            <pc:sldMk cId="750355426" sldId="371"/>
            <ac:spMk id="3" creationId="{23CEDEC5-0CB4-1D0C-2634-E53196836993}"/>
          </ac:spMkLst>
        </pc:spChg>
      </pc:sldChg>
    </pc:docChg>
  </pc:docChgLst>
  <pc:docChgLst>
    <pc:chgData name="Tammy Wagner" userId="b5489f3b-110a-443a-bb34-6a69a9ce3926" providerId="ADAL" clId="{9735D59F-0FC2-4242-A55F-71F8F83714ED}"/>
    <pc:docChg chg="custSel modSld">
      <pc:chgData name="Tammy Wagner" userId="b5489f3b-110a-443a-bb34-6a69a9ce3926" providerId="ADAL" clId="{9735D59F-0FC2-4242-A55F-71F8F83714ED}" dt="2023-01-27T16:54:00.695" v="260"/>
      <pc:docMkLst>
        <pc:docMk/>
      </pc:docMkLst>
      <pc:sldChg chg="modNotesTx">
        <pc:chgData name="Tammy Wagner" userId="b5489f3b-110a-443a-bb34-6a69a9ce3926" providerId="ADAL" clId="{9735D59F-0FC2-4242-A55F-71F8F83714ED}" dt="2023-01-27T16:54:00.695" v="260"/>
        <pc:sldMkLst>
          <pc:docMk/>
          <pc:sldMk cId="626117783" sldId="340"/>
        </pc:sldMkLst>
      </pc:sldChg>
    </pc:docChg>
  </pc:docChgLst>
  <pc:docChgLst>
    <pc:chgData name="Jenifer Lauckner" userId="S::jenifer.lauckner@greatplainsqin.org::ec8d98d5-741a-477c-a117-4f72d9b9ed44" providerId="AD" clId="Web-{F561C397-1CAA-4F8C-96EB-6CCB9C9CA667}"/>
    <pc:docChg chg="modSld">
      <pc:chgData name="Jenifer Lauckner" userId="S::jenifer.lauckner@greatplainsqin.org::ec8d98d5-741a-477c-a117-4f72d9b9ed44" providerId="AD" clId="Web-{F561C397-1CAA-4F8C-96EB-6CCB9C9CA667}" dt="2023-01-23T16:36:14.710" v="116"/>
      <pc:docMkLst>
        <pc:docMk/>
      </pc:docMkLst>
      <pc:sldChg chg="modNotes">
        <pc:chgData name="Jenifer Lauckner" userId="S::jenifer.lauckner@greatplainsqin.org::ec8d98d5-741a-477c-a117-4f72d9b9ed44" providerId="AD" clId="Web-{F561C397-1CAA-4F8C-96EB-6CCB9C9CA667}" dt="2023-01-23T16:36:14.710" v="116"/>
        <pc:sldMkLst>
          <pc:docMk/>
          <pc:sldMk cId="1008906716" sldId="355"/>
        </pc:sldMkLst>
      </pc:sldChg>
    </pc:docChg>
  </pc:docChgLst>
  <pc:docChgLst>
    <pc:chgData name="Tammy Wagner" userId="S::tammy.wagner@greatplainsqin.org::b5489f3b-110a-443a-bb34-6a69a9ce3926" providerId="AD" clId="Web-{0FB4BF68-3458-47D2-A4AF-03F9FACBBC76}"/>
    <pc:docChg chg="addSld delSld modSld">
      <pc:chgData name="Tammy Wagner" userId="S::tammy.wagner@greatplainsqin.org::b5489f3b-110a-443a-bb34-6a69a9ce3926" providerId="AD" clId="Web-{0FB4BF68-3458-47D2-A4AF-03F9FACBBC76}" dt="2022-12-08T18:31:11.623" v="23"/>
      <pc:docMkLst>
        <pc:docMk/>
      </pc:docMkLst>
      <pc:sldChg chg="modSp">
        <pc:chgData name="Tammy Wagner" userId="S::tammy.wagner@greatplainsqin.org::b5489f3b-110a-443a-bb34-6a69a9ce3926" providerId="AD" clId="Web-{0FB4BF68-3458-47D2-A4AF-03F9FACBBC76}" dt="2022-12-08T18:31:02.044" v="22" actId="20577"/>
        <pc:sldMkLst>
          <pc:docMk/>
          <pc:sldMk cId="1467639493" sldId="363"/>
        </pc:sldMkLst>
        <pc:spChg chg="mod">
          <ac:chgData name="Tammy Wagner" userId="S::tammy.wagner@greatplainsqin.org::b5489f3b-110a-443a-bb34-6a69a9ce3926" providerId="AD" clId="Web-{0FB4BF68-3458-47D2-A4AF-03F9FACBBC76}" dt="2022-12-08T18:31:02.044" v="22" actId="20577"/>
          <ac:spMkLst>
            <pc:docMk/>
            <pc:sldMk cId="1467639493" sldId="363"/>
            <ac:spMk id="3" creationId="{E3A3DA7B-BE2F-8643-D537-3F742B21F49B}"/>
          </ac:spMkLst>
        </pc:spChg>
      </pc:sldChg>
      <pc:sldChg chg="modSp del">
        <pc:chgData name="Tammy Wagner" userId="S::tammy.wagner@greatplainsqin.org::b5489f3b-110a-443a-bb34-6a69a9ce3926" providerId="AD" clId="Web-{0FB4BF68-3458-47D2-A4AF-03F9FACBBC76}" dt="2022-12-08T18:31:11.623" v="23"/>
        <pc:sldMkLst>
          <pc:docMk/>
          <pc:sldMk cId="3402611809" sldId="364"/>
        </pc:sldMkLst>
        <pc:spChg chg="mod">
          <ac:chgData name="Tammy Wagner" userId="S::tammy.wagner@greatplainsqin.org::b5489f3b-110a-443a-bb34-6a69a9ce3926" providerId="AD" clId="Web-{0FB4BF68-3458-47D2-A4AF-03F9FACBBC76}" dt="2022-12-08T18:30:01.668" v="1" actId="20577"/>
          <ac:spMkLst>
            <pc:docMk/>
            <pc:sldMk cId="3402611809" sldId="364"/>
            <ac:spMk id="3" creationId="{54973BB9-FF9F-C824-9B84-F11749408CDE}"/>
          </ac:spMkLst>
        </pc:spChg>
      </pc:sldChg>
      <pc:sldChg chg="add">
        <pc:chgData name="Tammy Wagner" userId="S::tammy.wagner@greatplainsqin.org::b5489f3b-110a-443a-bb34-6a69a9ce3926" providerId="AD" clId="Web-{0FB4BF68-3458-47D2-A4AF-03F9FACBBC76}" dt="2022-12-08T18:29:46.527" v="0"/>
        <pc:sldMkLst>
          <pc:docMk/>
          <pc:sldMk cId="3242835148" sldId="366"/>
        </pc:sldMkLst>
      </pc:sldChg>
    </pc:docChg>
  </pc:docChgLst>
  <pc:docChgLst>
    <pc:chgData name="Keri McDermott" userId="S::keri.mcdermott@greatplainsqin.org::e6b32091-ff62-421b-8ece-ebe6274ae588" providerId="AD" clId="Web-{2B97E5FA-879F-41A0-8D25-A8A456386371}"/>
    <pc:docChg chg="modSld">
      <pc:chgData name="Keri McDermott" userId="S::keri.mcdermott@greatplainsqin.org::e6b32091-ff62-421b-8ece-ebe6274ae588" providerId="AD" clId="Web-{2B97E5FA-879F-41A0-8D25-A8A456386371}" dt="2023-01-26T21:24:09.262" v="0" actId="1076"/>
      <pc:docMkLst>
        <pc:docMk/>
      </pc:docMkLst>
      <pc:sldChg chg="modSp">
        <pc:chgData name="Keri McDermott" userId="S::keri.mcdermott@greatplainsqin.org::e6b32091-ff62-421b-8ece-ebe6274ae588" providerId="AD" clId="Web-{2B97E5FA-879F-41A0-8D25-A8A456386371}" dt="2023-01-26T21:24:09.262" v="0" actId="1076"/>
        <pc:sldMkLst>
          <pc:docMk/>
          <pc:sldMk cId="1632797914" sldId="358"/>
        </pc:sldMkLst>
        <pc:spChg chg="mod">
          <ac:chgData name="Keri McDermott" userId="S::keri.mcdermott@greatplainsqin.org::e6b32091-ff62-421b-8ece-ebe6274ae588" providerId="AD" clId="Web-{2B97E5FA-879F-41A0-8D25-A8A456386371}" dt="2023-01-26T21:24:09.262" v="0" actId="1076"/>
          <ac:spMkLst>
            <pc:docMk/>
            <pc:sldMk cId="1632797914" sldId="358"/>
            <ac:spMk id="4" creationId="{855F6135-E91C-E327-19AA-842E4F5E0ED9}"/>
          </ac:spMkLst>
        </pc:spChg>
      </pc:sldChg>
    </pc:docChg>
  </pc:docChgLst>
  <pc:docChgLst>
    <pc:chgData name="Stephanie Hanson" userId="S::stephanie.hanson@greatplainsqin.org::7efb6b60-2536-46d5-95cb-3a56f67b446a" providerId="AD" clId="Web-{B8D7FF50-A0C6-40B5-9A92-0AEC0CEB7DAA}"/>
    <pc:docChg chg="modSld">
      <pc:chgData name="Stephanie Hanson" userId="S::stephanie.hanson@greatplainsqin.org::7efb6b60-2536-46d5-95cb-3a56f67b446a" providerId="AD" clId="Web-{B8D7FF50-A0C6-40B5-9A92-0AEC0CEB7DAA}" dt="2023-01-27T16:28:10.915" v="25"/>
      <pc:docMkLst>
        <pc:docMk/>
      </pc:docMkLst>
      <pc:sldChg chg="modNotes">
        <pc:chgData name="Stephanie Hanson" userId="S::stephanie.hanson@greatplainsqin.org::7efb6b60-2536-46d5-95cb-3a56f67b446a" providerId="AD" clId="Web-{B8D7FF50-A0C6-40B5-9A92-0AEC0CEB7DAA}" dt="2023-01-27T16:26:09.881" v="18"/>
        <pc:sldMkLst>
          <pc:docMk/>
          <pc:sldMk cId="1632797914" sldId="358"/>
        </pc:sldMkLst>
      </pc:sldChg>
      <pc:sldChg chg="modNotes">
        <pc:chgData name="Stephanie Hanson" userId="S::stephanie.hanson@greatplainsqin.org::7efb6b60-2536-46d5-95cb-3a56f67b446a" providerId="AD" clId="Web-{B8D7FF50-A0C6-40B5-9A92-0AEC0CEB7DAA}" dt="2023-01-27T16:28:10.915" v="25"/>
        <pc:sldMkLst>
          <pc:docMk/>
          <pc:sldMk cId="750355426" sldId="371"/>
        </pc:sldMkLst>
      </pc:sldChg>
    </pc:docChg>
  </pc:docChgLst>
  <pc:docChgLst>
    <pc:chgData name="Tammy Wagner" userId="S::tammy.wagner@greatplainsqin.org::b5489f3b-110a-443a-bb34-6a69a9ce3926" providerId="AD" clId="Web-{F7BE638D-AB3A-4C37-91EB-D50CF07ECEF7}"/>
    <pc:docChg chg="modSld">
      <pc:chgData name="Tammy Wagner" userId="S::tammy.wagner@greatplainsqin.org::b5489f3b-110a-443a-bb34-6a69a9ce3926" providerId="AD" clId="Web-{F7BE638D-AB3A-4C37-91EB-D50CF07ECEF7}" dt="2022-11-21T20:47:00.037" v="27" actId="20577"/>
      <pc:docMkLst>
        <pc:docMk/>
      </pc:docMkLst>
      <pc:sldChg chg="modSp">
        <pc:chgData name="Tammy Wagner" userId="S::tammy.wagner@greatplainsqin.org::b5489f3b-110a-443a-bb34-6a69a9ce3926" providerId="AD" clId="Web-{F7BE638D-AB3A-4C37-91EB-D50CF07ECEF7}" dt="2022-11-21T20:44:14.875" v="4" actId="20577"/>
        <pc:sldMkLst>
          <pc:docMk/>
          <pc:sldMk cId="2167437396" sldId="359"/>
        </pc:sldMkLst>
        <pc:spChg chg="mod">
          <ac:chgData name="Tammy Wagner" userId="S::tammy.wagner@greatplainsqin.org::b5489f3b-110a-443a-bb34-6a69a9ce3926" providerId="AD" clId="Web-{F7BE638D-AB3A-4C37-91EB-D50CF07ECEF7}" dt="2022-11-21T20:44:14.875" v="4" actId="20577"/>
          <ac:spMkLst>
            <pc:docMk/>
            <pc:sldMk cId="2167437396" sldId="359"/>
            <ac:spMk id="19" creationId="{00000000-0000-0000-0000-000000000000}"/>
          </ac:spMkLst>
        </pc:spChg>
      </pc:sldChg>
      <pc:sldChg chg="modSp">
        <pc:chgData name="Tammy Wagner" userId="S::tammy.wagner@greatplainsqin.org::b5489f3b-110a-443a-bb34-6a69a9ce3926" providerId="AD" clId="Web-{F7BE638D-AB3A-4C37-91EB-D50CF07ECEF7}" dt="2022-11-21T20:47:00.037" v="27" actId="20577"/>
        <pc:sldMkLst>
          <pc:docMk/>
          <pc:sldMk cId="4249883120" sldId="360"/>
        </pc:sldMkLst>
        <pc:spChg chg="mod">
          <ac:chgData name="Tammy Wagner" userId="S::tammy.wagner@greatplainsqin.org::b5489f3b-110a-443a-bb34-6a69a9ce3926" providerId="AD" clId="Web-{F7BE638D-AB3A-4C37-91EB-D50CF07ECEF7}" dt="2022-11-21T20:47:00.037" v="27" actId="20577"/>
          <ac:spMkLst>
            <pc:docMk/>
            <pc:sldMk cId="4249883120" sldId="360"/>
            <ac:spMk id="3" creationId="{F07256B8-821C-BFDC-E81F-AC30FFF05675}"/>
          </ac:spMkLst>
        </pc:spChg>
      </pc:sldChg>
    </pc:docChg>
  </pc:docChgLst>
  <pc:docChgLst>
    <pc:chgData clId="Web-{5C713854-24C9-4584-928A-6D295BD4AF1B}"/>
    <pc:docChg chg="addSld">
      <pc:chgData name="" userId="" providerId="" clId="Web-{5C713854-24C9-4584-928A-6D295BD4AF1B}" dt="2023-01-11T20:35:32.427" v="0"/>
      <pc:docMkLst>
        <pc:docMk/>
      </pc:docMkLst>
      <pc:sldChg chg="add">
        <pc:chgData name="" userId="" providerId="" clId="Web-{5C713854-24C9-4584-928A-6D295BD4AF1B}" dt="2023-01-11T20:35:32.427" v="0"/>
        <pc:sldMkLst>
          <pc:docMk/>
          <pc:sldMk cId="1800719281" sldId="368"/>
        </pc:sldMkLst>
      </pc:sldChg>
    </pc:docChg>
  </pc:docChgLst>
  <pc:docChgLst>
    <pc:chgData name="Keri McDermott" userId="S::keri.mcdermott@greatplainsqin.org::e6b32091-ff62-421b-8ece-ebe6274ae588" providerId="AD" clId="Web-{5C713854-24C9-4584-928A-6D295BD4AF1B}"/>
    <pc:docChg chg="modSld">
      <pc:chgData name="Keri McDermott" userId="S::keri.mcdermott@greatplainsqin.org::e6b32091-ff62-421b-8ece-ebe6274ae588" providerId="AD" clId="Web-{5C713854-24C9-4584-928A-6D295BD4AF1B}" dt="2023-01-11T20:37:41.570" v="161"/>
      <pc:docMkLst>
        <pc:docMk/>
      </pc:docMkLst>
      <pc:sldChg chg="delSp modSp">
        <pc:chgData name="Keri McDermott" userId="S::keri.mcdermott@greatplainsqin.org::e6b32091-ff62-421b-8ece-ebe6274ae588" providerId="AD" clId="Web-{5C713854-24C9-4584-928A-6D295BD4AF1B}" dt="2023-01-11T20:37:41.570" v="161"/>
        <pc:sldMkLst>
          <pc:docMk/>
          <pc:sldMk cId="4145052296" sldId="365"/>
        </pc:sldMkLst>
        <pc:spChg chg="del mod">
          <ac:chgData name="Keri McDermott" userId="S::keri.mcdermott@greatplainsqin.org::e6b32091-ff62-421b-8ece-ebe6274ae588" providerId="AD" clId="Web-{5C713854-24C9-4584-928A-6D295BD4AF1B}" dt="2023-01-11T20:36:44.100" v="111"/>
          <ac:spMkLst>
            <pc:docMk/>
            <pc:sldMk cId="4145052296" sldId="365"/>
            <ac:spMk id="2" creationId="{45FC2A7D-7CAA-3EB9-B51C-64EB290ABB9A}"/>
          </ac:spMkLst>
        </pc:spChg>
        <pc:spChg chg="mod">
          <ac:chgData name="Keri McDermott" userId="S::keri.mcdermott@greatplainsqin.org::e6b32091-ff62-421b-8ece-ebe6274ae588" providerId="AD" clId="Web-{5C713854-24C9-4584-928A-6D295BD4AF1B}" dt="2023-01-11T20:37:38.288" v="160" actId="1076"/>
          <ac:spMkLst>
            <pc:docMk/>
            <pc:sldMk cId="4145052296" sldId="365"/>
            <ac:spMk id="3" creationId="{B1E0E948-CDAC-2993-EE7A-D4C90DC80799}"/>
          </ac:spMkLst>
        </pc:spChg>
        <pc:spChg chg="del mod">
          <ac:chgData name="Keri McDermott" userId="S::keri.mcdermott@greatplainsqin.org::e6b32091-ff62-421b-8ece-ebe6274ae588" providerId="AD" clId="Web-{5C713854-24C9-4584-928A-6D295BD4AF1B}" dt="2023-01-11T20:37:41.570" v="161"/>
          <ac:spMkLst>
            <pc:docMk/>
            <pc:sldMk cId="4145052296" sldId="365"/>
            <ac:spMk id="5" creationId="{A446EE06-DDE9-1EF9-7309-4EC58631CDBA}"/>
          </ac:spMkLst>
        </pc:spChg>
        <pc:spChg chg="mod">
          <ac:chgData name="Keri McDermott" userId="S::keri.mcdermott@greatplainsqin.org::e6b32091-ff62-421b-8ece-ebe6274ae588" providerId="AD" clId="Web-{5C713854-24C9-4584-928A-6D295BD4AF1B}" dt="2023-01-11T20:36:37.787" v="108" actId="20577"/>
          <ac:spMkLst>
            <pc:docMk/>
            <pc:sldMk cId="4145052296" sldId="365"/>
            <ac:spMk id="6" creationId="{EF26E30B-0CCC-15D1-578B-0F9835E5DF15}"/>
          </ac:spMkLst>
        </pc:spChg>
      </pc:sldChg>
    </pc:docChg>
  </pc:docChgLst>
  <pc:docChgLst>
    <pc:chgData name="Stephanie Hanson" userId="b3f88fac-d1a2-465c-ae98-4102406fbb1d" providerId="ADAL" clId="{2609E41A-509F-40F4-8FED-A8F0739C1D3F}"/>
    <pc:docChg chg="undo custSel addSld delSld modSld">
      <pc:chgData name="Stephanie Hanson" userId="b3f88fac-d1a2-465c-ae98-4102406fbb1d" providerId="ADAL" clId="{2609E41A-509F-40F4-8FED-A8F0739C1D3F}" dt="2023-01-23T17:26:11.609" v="2338" actId="20577"/>
      <pc:docMkLst>
        <pc:docMk/>
      </pc:docMkLst>
      <pc:sldChg chg="modNotesTx">
        <pc:chgData name="Stephanie Hanson" userId="b3f88fac-d1a2-465c-ae98-4102406fbb1d" providerId="ADAL" clId="{2609E41A-509F-40F4-8FED-A8F0739C1D3F}" dt="2023-01-05T14:24:05.786" v="15" actId="313"/>
        <pc:sldMkLst>
          <pc:docMk/>
          <pc:sldMk cId="1008906716" sldId="355"/>
        </pc:sldMkLst>
      </pc:sldChg>
      <pc:sldChg chg="add del modNotesTx">
        <pc:chgData name="Stephanie Hanson" userId="b3f88fac-d1a2-465c-ae98-4102406fbb1d" providerId="ADAL" clId="{2609E41A-509F-40F4-8FED-A8F0739C1D3F}" dt="2023-01-20T16:41:10.750" v="2094" actId="20577"/>
        <pc:sldMkLst>
          <pc:docMk/>
          <pc:sldMk cId="1632797914" sldId="358"/>
        </pc:sldMkLst>
      </pc:sldChg>
      <pc:sldChg chg="modNotesTx">
        <pc:chgData name="Stephanie Hanson" userId="b3f88fac-d1a2-465c-ae98-4102406fbb1d" providerId="ADAL" clId="{2609E41A-509F-40F4-8FED-A8F0739C1D3F}" dt="2023-01-23T17:26:11.609" v="2338" actId="20577"/>
        <pc:sldMkLst>
          <pc:docMk/>
          <pc:sldMk cId="1467639493" sldId="363"/>
        </pc:sldMkLst>
      </pc:sldChg>
      <pc:sldChg chg="modNotesTx">
        <pc:chgData name="Stephanie Hanson" userId="b3f88fac-d1a2-465c-ae98-4102406fbb1d" providerId="ADAL" clId="{2609E41A-509F-40F4-8FED-A8F0739C1D3F}" dt="2023-01-20T16:40:06.637" v="2060" actId="20577"/>
        <pc:sldMkLst>
          <pc:docMk/>
          <pc:sldMk cId="4045445678" sldId="366"/>
        </pc:sldMkLst>
      </pc:sldChg>
      <pc:sldChg chg="modNotesTx">
        <pc:chgData name="Stephanie Hanson" userId="b3f88fac-d1a2-465c-ae98-4102406fbb1d" providerId="ADAL" clId="{2609E41A-509F-40F4-8FED-A8F0739C1D3F}" dt="2023-01-20T19:12:52.318" v="2337" actId="313"/>
        <pc:sldMkLst>
          <pc:docMk/>
          <pc:sldMk cId="1347786" sldId="367"/>
        </pc:sldMkLst>
      </pc:sldChg>
      <pc:sldChg chg="addSp delSp modSp mod modNotesTx">
        <pc:chgData name="Stephanie Hanson" userId="b3f88fac-d1a2-465c-ae98-4102406fbb1d" providerId="ADAL" clId="{2609E41A-509F-40F4-8FED-A8F0739C1D3F}" dt="2023-01-20T16:59:30.798" v="2159"/>
        <pc:sldMkLst>
          <pc:docMk/>
          <pc:sldMk cId="1983424911" sldId="369"/>
        </pc:sldMkLst>
        <pc:spChg chg="del">
          <ac:chgData name="Stephanie Hanson" userId="b3f88fac-d1a2-465c-ae98-4102406fbb1d" providerId="ADAL" clId="{2609E41A-509F-40F4-8FED-A8F0739C1D3F}" dt="2023-01-20T16:57:49.779" v="2157" actId="22"/>
          <ac:spMkLst>
            <pc:docMk/>
            <pc:sldMk cId="1983424911" sldId="369"/>
            <ac:spMk id="3" creationId="{CEF5A3D9-059E-0CF9-E460-796B8D39A0A7}"/>
          </ac:spMkLst>
        </pc:spChg>
        <pc:picChg chg="add mod ord">
          <ac:chgData name="Stephanie Hanson" userId="b3f88fac-d1a2-465c-ae98-4102406fbb1d" providerId="ADAL" clId="{2609E41A-509F-40F4-8FED-A8F0739C1D3F}" dt="2023-01-20T16:58:04.556" v="2158" actId="1076"/>
          <ac:picMkLst>
            <pc:docMk/>
            <pc:sldMk cId="1983424911" sldId="369"/>
            <ac:picMk id="6" creationId="{06DF2067-E11F-6DD8-C22A-391296E9E7A2}"/>
          </ac:picMkLst>
        </pc:picChg>
      </pc:sldChg>
      <pc:sldChg chg="addSp delSp modSp new mod modClrScheme chgLayout modNotesTx">
        <pc:chgData name="Stephanie Hanson" userId="b3f88fac-d1a2-465c-ae98-4102406fbb1d" providerId="ADAL" clId="{2609E41A-509F-40F4-8FED-A8F0739C1D3F}" dt="2023-01-20T16:42:22.678" v="2143" actId="20577"/>
        <pc:sldMkLst>
          <pc:docMk/>
          <pc:sldMk cId="750355426" sldId="370"/>
        </pc:sldMkLst>
        <pc:spChg chg="del">
          <ac:chgData name="Stephanie Hanson" userId="b3f88fac-d1a2-465c-ae98-4102406fbb1d" providerId="ADAL" clId="{2609E41A-509F-40F4-8FED-A8F0739C1D3F}" dt="2023-01-20T14:37:11.450" v="1580" actId="26606"/>
          <ac:spMkLst>
            <pc:docMk/>
            <pc:sldMk cId="750355426" sldId="370"/>
            <ac:spMk id="2" creationId="{F83DDDBE-F12F-8246-763B-AAA68C7DE440}"/>
          </ac:spMkLst>
        </pc:spChg>
        <pc:spChg chg="mod">
          <ac:chgData name="Stephanie Hanson" userId="b3f88fac-d1a2-465c-ae98-4102406fbb1d" providerId="ADAL" clId="{2609E41A-509F-40F4-8FED-A8F0739C1D3F}" dt="2023-01-20T14:37:11.450" v="1580" actId="26606"/>
          <ac:spMkLst>
            <pc:docMk/>
            <pc:sldMk cId="750355426" sldId="370"/>
            <ac:spMk id="3" creationId="{23CEDEC5-0CB4-1D0C-2634-E53196836993}"/>
          </ac:spMkLst>
        </pc:spChg>
        <pc:spChg chg="mod">
          <ac:chgData name="Stephanie Hanson" userId="b3f88fac-d1a2-465c-ae98-4102406fbb1d" providerId="ADAL" clId="{2609E41A-509F-40F4-8FED-A8F0739C1D3F}" dt="2023-01-20T14:37:11.450" v="1580" actId="26606"/>
          <ac:spMkLst>
            <pc:docMk/>
            <pc:sldMk cId="750355426" sldId="370"/>
            <ac:spMk id="4" creationId="{D0CCCC6C-4AC6-6912-B128-FAABE031BA62}"/>
          </ac:spMkLst>
        </pc:spChg>
        <pc:spChg chg="add mod">
          <ac:chgData name="Stephanie Hanson" userId="b3f88fac-d1a2-465c-ae98-4102406fbb1d" providerId="ADAL" clId="{2609E41A-509F-40F4-8FED-A8F0739C1D3F}" dt="2023-01-20T16:42:22.678" v="2143" actId="20577"/>
          <ac:spMkLst>
            <pc:docMk/>
            <pc:sldMk cId="750355426" sldId="370"/>
            <ac:spMk id="11" creationId="{841AF94C-2D87-2E34-27C3-78EA988A2584}"/>
          </ac:spMkLst>
        </pc:spChg>
        <pc:picChg chg="add mod ord">
          <ac:chgData name="Stephanie Hanson" userId="b3f88fac-d1a2-465c-ae98-4102406fbb1d" providerId="ADAL" clId="{2609E41A-509F-40F4-8FED-A8F0739C1D3F}" dt="2023-01-20T14:37:11.450" v="1580" actId="26606"/>
          <ac:picMkLst>
            <pc:docMk/>
            <pc:sldMk cId="750355426" sldId="370"/>
            <ac:picMk id="6" creationId="{FA0330CA-AE64-FF5B-644D-5788251480D2}"/>
          </ac:picMkLst>
        </pc:picChg>
      </pc:sldChg>
      <pc:sldChg chg="addSp delSp modSp new del mod modClrScheme chgLayout">
        <pc:chgData name="Stephanie Hanson" userId="b3f88fac-d1a2-465c-ae98-4102406fbb1d" providerId="ADAL" clId="{2609E41A-509F-40F4-8FED-A8F0739C1D3F}" dt="2023-01-20T16:49:20.127" v="2156" actId="2696"/>
        <pc:sldMkLst>
          <pc:docMk/>
          <pc:sldMk cId="2286664072" sldId="371"/>
        </pc:sldMkLst>
        <pc:spChg chg="del">
          <ac:chgData name="Stephanie Hanson" userId="b3f88fac-d1a2-465c-ae98-4102406fbb1d" providerId="ADAL" clId="{2609E41A-509F-40F4-8FED-A8F0739C1D3F}" dt="2023-01-20T16:44:56.140" v="2145" actId="26606"/>
          <ac:spMkLst>
            <pc:docMk/>
            <pc:sldMk cId="2286664072" sldId="371"/>
            <ac:spMk id="2" creationId="{3B5456A6-5C3F-E7FC-09D6-808A935218E2}"/>
          </ac:spMkLst>
        </pc:spChg>
        <pc:spChg chg="del">
          <ac:chgData name="Stephanie Hanson" userId="b3f88fac-d1a2-465c-ae98-4102406fbb1d" providerId="ADAL" clId="{2609E41A-509F-40F4-8FED-A8F0739C1D3F}" dt="2023-01-20T16:44:56.140" v="2145" actId="26606"/>
          <ac:spMkLst>
            <pc:docMk/>
            <pc:sldMk cId="2286664072" sldId="371"/>
            <ac:spMk id="3" creationId="{C51FC2A2-B317-C9E4-0FED-8663B6D07242}"/>
          </ac:spMkLst>
        </pc:spChg>
        <pc:spChg chg="del">
          <ac:chgData name="Stephanie Hanson" userId="b3f88fac-d1a2-465c-ae98-4102406fbb1d" providerId="ADAL" clId="{2609E41A-509F-40F4-8FED-A8F0739C1D3F}" dt="2023-01-20T16:44:56.140" v="2145" actId="26606"/>
          <ac:spMkLst>
            <pc:docMk/>
            <pc:sldMk cId="2286664072" sldId="371"/>
            <ac:spMk id="4" creationId="{EE205DD0-D6F4-F5F4-60DC-4ADD6F2CB3DF}"/>
          </ac:spMkLst>
        </pc:spChg>
        <pc:spChg chg="mod">
          <ac:chgData name="Stephanie Hanson" userId="b3f88fac-d1a2-465c-ae98-4102406fbb1d" providerId="ADAL" clId="{2609E41A-509F-40F4-8FED-A8F0739C1D3F}" dt="2023-01-20T16:44:56.140" v="2145" actId="26606"/>
          <ac:spMkLst>
            <pc:docMk/>
            <pc:sldMk cId="2286664072" sldId="371"/>
            <ac:spMk id="5" creationId="{9669155F-35BB-6156-36F8-06B9D45DA240}"/>
          </ac:spMkLst>
        </pc:spChg>
        <pc:spChg chg="add del mod">
          <ac:chgData name="Stephanie Hanson" userId="b3f88fac-d1a2-465c-ae98-4102406fbb1d" providerId="ADAL" clId="{2609E41A-509F-40F4-8FED-A8F0739C1D3F}" dt="2023-01-20T16:48:35.192" v="2152" actId="22"/>
          <ac:spMkLst>
            <pc:docMk/>
            <pc:sldMk cId="2286664072" sldId="371"/>
            <ac:spMk id="9" creationId="{82A587B1-5A18-970D-6D47-F42A7DCB54B7}"/>
          </ac:spMkLst>
        </pc:spChg>
        <pc:spChg chg="add mod">
          <ac:chgData name="Stephanie Hanson" userId="b3f88fac-d1a2-465c-ae98-4102406fbb1d" providerId="ADAL" clId="{2609E41A-509F-40F4-8FED-A8F0739C1D3F}" dt="2023-01-20T16:44:56.140" v="2145" actId="26606"/>
          <ac:spMkLst>
            <pc:docMk/>
            <pc:sldMk cId="2286664072" sldId="371"/>
            <ac:spMk id="10" creationId="{4B9AD496-A151-1C8F-D671-2FB4C7E7FE74}"/>
          </ac:spMkLst>
        </pc:spChg>
        <pc:spChg chg="add del mod">
          <ac:chgData name="Stephanie Hanson" userId="b3f88fac-d1a2-465c-ae98-4102406fbb1d" providerId="ADAL" clId="{2609E41A-509F-40F4-8FED-A8F0739C1D3F}" dt="2023-01-20T16:46:31.152" v="2146" actId="22"/>
          <ac:spMkLst>
            <pc:docMk/>
            <pc:sldMk cId="2286664072" sldId="371"/>
            <ac:spMk id="12" creationId="{1FA903FA-BC13-B70A-D6CC-A289F6491332}"/>
          </ac:spMkLst>
        </pc:spChg>
        <pc:picChg chg="add del mod ord">
          <ac:chgData name="Stephanie Hanson" userId="b3f88fac-d1a2-465c-ae98-4102406fbb1d" providerId="ADAL" clId="{2609E41A-509F-40F4-8FED-A8F0739C1D3F}" dt="2023-01-20T16:48:31.521" v="2151" actId="478"/>
          <ac:picMkLst>
            <pc:docMk/>
            <pc:sldMk cId="2286664072" sldId="371"/>
            <ac:picMk id="7" creationId="{BFECF8FB-2130-D213-43CC-717AAB6E88F1}"/>
          </ac:picMkLst>
        </pc:picChg>
        <pc:picChg chg="add mod ord">
          <ac:chgData name="Stephanie Hanson" userId="b3f88fac-d1a2-465c-ae98-4102406fbb1d" providerId="ADAL" clId="{2609E41A-509F-40F4-8FED-A8F0739C1D3F}" dt="2023-01-20T16:49:12.455" v="2155" actId="1076"/>
          <ac:picMkLst>
            <pc:docMk/>
            <pc:sldMk cId="2286664072" sldId="371"/>
            <ac:picMk id="13" creationId="{B0CAA990-075B-FA9A-3D31-CAF777DA977E}"/>
          </ac:picMkLst>
        </pc:picChg>
      </pc:sldChg>
    </pc:docChg>
  </pc:docChgLst>
  <pc:docChgLst>
    <pc:chgData name="Tammy Wagner" userId="S::tammy.wagner@greatplainsqin.org::b5489f3b-110a-443a-bb34-6a69a9ce3926" providerId="AD" clId="Web-{867E4566-4934-4A93-8A74-B43229CA7988}"/>
    <pc:docChg chg="addSld delSld">
      <pc:chgData name="Tammy Wagner" userId="S::tammy.wagner@greatplainsqin.org::b5489f3b-110a-443a-bb34-6a69a9ce3926" providerId="AD" clId="Web-{867E4566-4934-4A93-8A74-B43229CA7988}" dt="2022-11-16T13:36:29.088" v="2"/>
      <pc:docMkLst>
        <pc:docMk/>
      </pc:docMkLst>
      <pc:sldChg chg="del">
        <pc:chgData name="Tammy Wagner" userId="S::tammy.wagner@greatplainsqin.org::b5489f3b-110a-443a-bb34-6a69a9ce3926" providerId="AD" clId="Web-{867E4566-4934-4A93-8A74-B43229CA7988}" dt="2022-11-16T13:36:25.229" v="1"/>
        <pc:sldMkLst>
          <pc:docMk/>
          <pc:sldMk cId="2095745928" sldId="356"/>
        </pc:sldMkLst>
      </pc:sldChg>
      <pc:sldChg chg="del">
        <pc:chgData name="Tammy Wagner" userId="S::tammy.wagner@greatplainsqin.org::b5489f3b-110a-443a-bb34-6a69a9ce3926" providerId="AD" clId="Web-{867E4566-4934-4A93-8A74-B43229CA7988}" dt="2022-11-16T13:36:29.088" v="2"/>
        <pc:sldMkLst>
          <pc:docMk/>
          <pc:sldMk cId="2512263567" sldId="357"/>
        </pc:sldMkLst>
      </pc:sldChg>
      <pc:sldChg chg="add">
        <pc:chgData name="Tammy Wagner" userId="S::tammy.wagner@greatplainsqin.org::b5489f3b-110a-443a-bb34-6a69a9ce3926" providerId="AD" clId="Web-{867E4566-4934-4A93-8A74-B43229CA7988}" dt="2022-11-16T13:36:22.057" v="0"/>
        <pc:sldMkLst>
          <pc:docMk/>
          <pc:sldMk cId="2167437396" sldId="359"/>
        </pc:sldMkLst>
      </pc:sldChg>
    </pc:docChg>
  </pc:docChgLst>
  <pc:docChgLst>
    <pc:chgData name="Stephanie Hanson" userId="S::stephanie.hanson@greatplainsqin.org::7efb6b60-2536-46d5-95cb-3a56f67b446a" providerId="AD" clId="Web-{F0F85E99-CF6B-41E5-B6ED-A255F871CBE6}"/>
    <pc:docChg chg="addSld delSld modSld">
      <pc:chgData name="Stephanie Hanson" userId="S::stephanie.hanson@greatplainsqin.org::7efb6b60-2536-46d5-95cb-3a56f67b446a" providerId="AD" clId="Web-{F0F85E99-CF6B-41E5-B6ED-A255F871CBE6}" dt="2023-01-23T17:36:52.260" v="33"/>
      <pc:docMkLst>
        <pc:docMk/>
      </pc:docMkLst>
      <pc:sldChg chg="addSp delSp modSp new del modNotes">
        <pc:chgData name="Stephanie Hanson" userId="S::stephanie.hanson@greatplainsqin.org::7efb6b60-2536-46d5-95cb-3a56f67b446a" providerId="AD" clId="Web-{F0F85E99-CF6B-41E5-B6ED-A255F871CBE6}" dt="2023-01-23T17:36:52.260" v="33"/>
        <pc:sldMkLst>
          <pc:docMk/>
          <pc:sldMk cId="230029100" sldId="370"/>
        </pc:sldMkLst>
        <pc:spChg chg="mod">
          <ac:chgData name="Stephanie Hanson" userId="S::stephanie.hanson@greatplainsqin.org::7efb6b60-2536-46d5-95cb-3a56f67b446a" providerId="AD" clId="Web-{F0F85E99-CF6B-41E5-B6ED-A255F871CBE6}" dt="2023-01-23T17:34:01.817" v="12" actId="20577"/>
          <ac:spMkLst>
            <pc:docMk/>
            <pc:sldMk cId="230029100" sldId="370"/>
            <ac:spMk id="2" creationId="{DF48A675-750F-055B-4585-FDDBF339887C}"/>
          </ac:spMkLst>
        </pc:spChg>
        <pc:spChg chg="del">
          <ac:chgData name="Stephanie Hanson" userId="S::stephanie.hanson@greatplainsqin.org::7efb6b60-2536-46d5-95cb-3a56f67b446a" providerId="AD" clId="Web-{F0F85E99-CF6B-41E5-B6ED-A255F871CBE6}" dt="2023-01-23T17:32:43.268" v="1"/>
          <ac:spMkLst>
            <pc:docMk/>
            <pc:sldMk cId="230029100" sldId="370"/>
            <ac:spMk id="3" creationId="{2651D1E5-9E02-521A-721C-7F917E00505A}"/>
          </ac:spMkLst>
        </pc:spChg>
        <pc:spChg chg="add del mod">
          <ac:chgData name="Stephanie Hanson" userId="S::stephanie.hanson@greatplainsqin.org::7efb6b60-2536-46d5-95cb-3a56f67b446a" providerId="AD" clId="Web-{F0F85E99-CF6B-41E5-B6ED-A255F871CBE6}" dt="2023-01-23T17:34:09.567" v="14"/>
          <ac:spMkLst>
            <pc:docMk/>
            <pc:sldMk cId="230029100" sldId="370"/>
            <ac:spMk id="7" creationId="{52DF55CE-50FA-4B82-A1D2-9E7F2E62A282}"/>
          </ac:spMkLst>
        </pc:spChg>
        <pc:picChg chg="add del mod ord">
          <ac:chgData name="Stephanie Hanson" userId="S::stephanie.hanson@greatplainsqin.org::7efb6b60-2536-46d5-95cb-3a56f67b446a" providerId="AD" clId="Web-{F0F85E99-CF6B-41E5-B6ED-A255F871CBE6}" dt="2023-01-23T17:34:04.802" v="13"/>
          <ac:picMkLst>
            <pc:docMk/>
            <pc:sldMk cId="230029100" sldId="370"/>
            <ac:picMk id="5" creationId="{2DA76E62-2085-34C9-1745-58DAB767FF97}"/>
          </ac:picMkLst>
        </pc:picChg>
        <pc:picChg chg="add mod ord">
          <ac:chgData name="Stephanie Hanson" userId="S::stephanie.hanson@greatplainsqin.org::7efb6b60-2536-46d5-95cb-3a56f67b446a" providerId="AD" clId="Web-{F0F85E99-CF6B-41E5-B6ED-A255F871CBE6}" dt="2023-01-23T17:34:29.037" v="17" actId="14100"/>
          <ac:picMkLst>
            <pc:docMk/>
            <pc:sldMk cId="230029100" sldId="370"/>
            <ac:picMk id="8" creationId="{123F7C9D-3918-CE3B-4C0A-CF6ECE80111E}"/>
          </ac:picMkLst>
        </pc:picChg>
        <pc:picChg chg="add del mod">
          <ac:chgData name="Stephanie Hanson" userId="S::stephanie.hanson@greatplainsqin.org::7efb6b60-2536-46d5-95cb-3a56f67b446a" providerId="AD" clId="Web-{F0F85E99-CF6B-41E5-B6ED-A255F871CBE6}" dt="2023-01-23T17:36:00.634" v="19"/>
          <ac:picMkLst>
            <pc:docMk/>
            <pc:sldMk cId="230029100" sldId="370"/>
            <ac:picMk id="9" creationId="{7FC5EAA1-24F7-C6AC-2CE1-BB86FC2F1D98}"/>
          </ac:picMkLst>
        </pc:picChg>
      </pc:sldChg>
    </pc:docChg>
  </pc:docChgLst>
  <pc:docChgLst>
    <pc:chgData name="Keri McDermott" userId="S::keri.mcdermott@greatplainsqin.org::e6b32091-ff62-421b-8ece-ebe6274ae588" providerId="AD" clId="Web-{C9D41048-D06C-4DC8-A8C7-0BE1CB2260D1}"/>
    <pc:docChg chg="modSld">
      <pc:chgData name="Keri McDermott" userId="S::keri.mcdermott@greatplainsqin.org::e6b32091-ff62-421b-8ece-ebe6274ae588" providerId="AD" clId="Web-{C9D41048-D06C-4DC8-A8C7-0BE1CB2260D1}" dt="2023-01-26T21:33:15.866" v="2"/>
      <pc:docMkLst>
        <pc:docMk/>
      </pc:docMkLst>
      <pc:sldChg chg="modNotes">
        <pc:chgData name="Keri McDermott" userId="S::keri.mcdermott@greatplainsqin.org::e6b32091-ff62-421b-8ece-ebe6274ae588" providerId="AD" clId="Web-{C9D41048-D06C-4DC8-A8C7-0BE1CB2260D1}" dt="2023-01-26T21:33:15.866" v="2"/>
        <pc:sldMkLst>
          <pc:docMk/>
          <pc:sldMk cId="2287658525" sldId="373"/>
        </pc:sldMkLst>
      </pc:sldChg>
    </pc:docChg>
  </pc:docChgLst>
  <pc:docChgLst>
    <pc:chgData name="Tammy Wagner" userId="S::tammy.wagner@greatplainsqin.org::b5489f3b-110a-443a-bb34-6a69a9ce3926" providerId="AD" clId="Web-{A6C12C3D-8B2A-CEF2-7A58-C2004560FA4E}"/>
    <pc:docChg chg="modSld">
      <pc:chgData name="Tammy Wagner" userId="S::tammy.wagner@greatplainsqin.org::b5489f3b-110a-443a-bb34-6a69a9ce3926" providerId="AD" clId="Web-{A6C12C3D-8B2A-CEF2-7A58-C2004560FA4E}" dt="2022-11-10T19:25:37.372" v="2"/>
      <pc:docMkLst>
        <pc:docMk/>
      </pc:docMkLst>
      <pc:sldChg chg="mod modShow">
        <pc:chgData name="Tammy Wagner" userId="S::tammy.wagner@greatplainsqin.org::b5489f3b-110a-443a-bb34-6a69a9ce3926" providerId="AD" clId="Web-{A6C12C3D-8B2A-CEF2-7A58-C2004560FA4E}" dt="2022-11-10T19:25:37.372" v="2"/>
        <pc:sldMkLst>
          <pc:docMk/>
          <pc:sldMk cId="2512263567" sldId="357"/>
        </pc:sldMkLst>
      </pc:sldChg>
      <pc:sldChg chg="modSp">
        <pc:chgData name="Tammy Wagner" userId="S::tammy.wagner@greatplainsqin.org::b5489f3b-110a-443a-bb34-6a69a9ce3926" providerId="AD" clId="Web-{A6C12C3D-8B2A-CEF2-7A58-C2004560FA4E}" dt="2022-11-10T19:25:34.575" v="1" actId="20577"/>
        <pc:sldMkLst>
          <pc:docMk/>
          <pc:sldMk cId="1632797914" sldId="358"/>
        </pc:sldMkLst>
        <pc:spChg chg="mod">
          <ac:chgData name="Tammy Wagner" userId="S::tammy.wagner@greatplainsqin.org::b5489f3b-110a-443a-bb34-6a69a9ce3926" providerId="AD" clId="Web-{A6C12C3D-8B2A-CEF2-7A58-C2004560FA4E}" dt="2022-11-10T19:25:34.575" v="1" actId="20577"/>
          <ac:spMkLst>
            <pc:docMk/>
            <pc:sldMk cId="1632797914" sldId="358"/>
            <ac:spMk id="3" creationId="{F3795A78-2096-34C5-B95C-B0CEC3ACA31D}"/>
          </ac:spMkLst>
        </pc:spChg>
      </pc:sldChg>
    </pc:docChg>
  </pc:docChgLst>
  <pc:docChgLst>
    <pc:chgData name="Keri McDermott" userId="S::keri.mcdermott@greatplainsqin.org::e6b32091-ff62-421b-8ece-ebe6274ae588" providerId="AD" clId="Web-{443304E8-853B-47FA-A15B-EA364625F04B}"/>
    <pc:docChg chg="addSld delSld modSld">
      <pc:chgData name="Keri McDermott" userId="S::keri.mcdermott@greatplainsqin.org::e6b32091-ff62-421b-8ece-ebe6274ae588" providerId="AD" clId="Web-{443304E8-853B-47FA-A15B-EA364625F04B}" dt="2023-01-25T16:39:49.026" v="44" actId="20577"/>
      <pc:docMkLst>
        <pc:docMk/>
      </pc:docMkLst>
      <pc:sldChg chg="modSp">
        <pc:chgData name="Keri McDermott" userId="S::keri.mcdermott@greatplainsqin.org::e6b32091-ff62-421b-8ece-ebe6274ae588" providerId="AD" clId="Web-{443304E8-853B-47FA-A15B-EA364625F04B}" dt="2023-01-25T16:38:20.477" v="10" actId="20577"/>
        <pc:sldMkLst>
          <pc:docMk/>
          <pc:sldMk cId="1632797914" sldId="358"/>
        </pc:sldMkLst>
        <pc:spChg chg="mod">
          <ac:chgData name="Keri McDermott" userId="S::keri.mcdermott@greatplainsqin.org::e6b32091-ff62-421b-8ece-ebe6274ae588" providerId="AD" clId="Web-{443304E8-853B-47FA-A15B-EA364625F04B}" dt="2023-01-25T16:38:20.477" v="10" actId="20577"/>
          <ac:spMkLst>
            <pc:docMk/>
            <pc:sldMk cId="1632797914" sldId="358"/>
            <ac:spMk id="3" creationId="{F3795A78-2096-34C5-B95C-B0CEC3ACA31D}"/>
          </ac:spMkLst>
        </pc:spChg>
      </pc:sldChg>
      <pc:sldChg chg="modSp">
        <pc:chgData name="Keri McDermott" userId="S::keri.mcdermott@greatplainsqin.org::e6b32091-ff62-421b-8ece-ebe6274ae588" providerId="AD" clId="Web-{443304E8-853B-47FA-A15B-EA364625F04B}" dt="2023-01-25T16:39:49.026" v="44" actId="20577"/>
        <pc:sldMkLst>
          <pc:docMk/>
          <pc:sldMk cId="1467639493" sldId="363"/>
        </pc:sldMkLst>
        <pc:spChg chg="mod">
          <ac:chgData name="Keri McDermott" userId="S::keri.mcdermott@greatplainsqin.org::e6b32091-ff62-421b-8ece-ebe6274ae588" providerId="AD" clId="Web-{443304E8-853B-47FA-A15B-EA364625F04B}" dt="2023-01-25T16:39:49.026" v="44" actId="20577"/>
          <ac:spMkLst>
            <pc:docMk/>
            <pc:sldMk cId="1467639493" sldId="363"/>
            <ac:spMk id="3" creationId="{E3A3DA7B-BE2F-8643-D537-3F742B21F49B}"/>
          </ac:spMkLst>
        </pc:spChg>
      </pc:sldChg>
      <pc:sldChg chg="delSp del">
        <pc:chgData name="Keri McDermott" userId="S::keri.mcdermott@greatplainsqin.org::e6b32091-ff62-421b-8ece-ebe6274ae588" providerId="AD" clId="Web-{443304E8-853B-47FA-A15B-EA364625F04B}" dt="2023-01-25T16:37:56.680" v="2"/>
        <pc:sldMkLst>
          <pc:docMk/>
          <pc:sldMk cId="4145052296" sldId="365"/>
        </pc:sldMkLst>
        <pc:spChg chg="del">
          <ac:chgData name="Keri McDermott" userId="S::keri.mcdermott@greatplainsqin.org::e6b32091-ff62-421b-8ece-ebe6274ae588" providerId="AD" clId="Web-{443304E8-853B-47FA-A15B-EA364625F04B}" dt="2023-01-25T16:37:39.305" v="0"/>
          <ac:spMkLst>
            <pc:docMk/>
            <pc:sldMk cId="4145052296" sldId="365"/>
            <ac:spMk id="2" creationId="{4AB1516B-C428-B758-2FC8-D3C96DF7E19E}"/>
          </ac:spMkLst>
        </pc:spChg>
      </pc:sldChg>
      <pc:sldChg chg="modSp">
        <pc:chgData name="Keri McDermott" userId="S::keri.mcdermott@greatplainsqin.org::e6b32091-ff62-421b-8ece-ebe6274ae588" providerId="AD" clId="Web-{443304E8-853B-47FA-A15B-EA364625F04B}" dt="2023-01-25T16:38:10.524" v="7" actId="20577"/>
        <pc:sldMkLst>
          <pc:docMk/>
          <pc:sldMk cId="4045445678" sldId="366"/>
        </pc:sldMkLst>
        <pc:spChg chg="mod">
          <ac:chgData name="Keri McDermott" userId="S::keri.mcdermott@greatplainsqin.org::e6b32091-ff62-421b-8ece-ebe6274ae588" providerId="AD" clId="Web-{443304E8-853B-47FA-A15B-EA364625F04B}" dt="2023-01-25T16:38:10.524" v="7" actId="20577"/>
          <ac:spMkLst>
            <pc:docMk/>
            <pc:sldMk cId="4045445678" sldId="366"/>
            <ac:spMk id="17" creationId="{00000000-0000-0000-0000-000000000000}"/>
          </ac:spMkLst>
        </pc:spChg>
      </pc:sldChg>
      <pc:sldChg chg="modSp">
        <pc:chgData name="Keri McDermott" userId="S::keri.mcdermott@greatplainsqin.org::e6b32091-ff62-421b-8ece-ebe6274ae588" providerId="AD" clId="Web-{443304E8-853B-47FA-A15B-EA364625F04B}" dt="2023-01-25T16:38:43.868" v="18" actId="20577"/>
        <pc:sldMkLst>
          <pc:docMk/>
          <pc:sldMk cId="750355426" sldId="371"/>
        </pc:sldMkLst>
        <pc:spChg chg="mod">
          <ac:chgData name="Keri McDermott" userId="S::keri.mcdermott@greatplainsqin.org::e6b32091-ff62-421b-8ece-ebe6274ae588" providerId="AD" clId="Web-{443304E8-853B-47FA-A15B-EA364625F04B}" dt="2023-01-25T16:38:43.868" v="18" actId="20577"/>
          <ac:spMkLst>
            <pc:docMk/>
            <pc:sldMk cId="750355426" sldId="371"/>
            <ac:spMk id="3" creationId="{23CEDEC5-0CB4-1D0C-2634-E53196836993}"/>
          </ac:spMkLst>
        </pc:spChg>
      </pc:sldChg>
      <pc:sldChg chg="add">
        <pc:chgData name="Keri McDermott" userId="S::keri.mcdermott@greatplainsqin.org::e6b32091-ff62-421b-8ece-ebe6274ae588" providerId="AD" clId="Web-{443304E8-853B-47FA-A15B-EA364625F04B}" dt="2023-01-25T16:37:51.242" v="1"/>
        <pc:sldMkLst>
          <pc:docMk/>
          <pc:sldMk cId="4218262341" sldId="372"/>
        </pc:sldMkLst>
      </pc:sldChg>
      <pc:sldMasterChg chg="addSldLayout">
        <pc:chgData name="Keri McDermott" userId="S::keri.mcdermott@greatplainsqin.org::e6b32091-ff62-421b-8ece-ebe6274ae588" providerId="AD" clId="Web-{443304E8-853B-47FA-A15B-EA364625F04B}" dt="2023-01-25T16:37:51.242" v="1"/>
        <pc:sldMasterMkLst>
          <pc:docMk/>
          <pc:sldMasterMk cId="2524055517" sldId="2147483661"/>
        </pc:sldMasterMkLst>
        <pc:sldLayoutChg chg="add">
          <pc:chgData name="Keri McDermott" userId="S::keri.mcdermott@greatplainsqin.org::e6b32091-ff62-421b-8ece-ebe6274ae588" providerId="AD" clId="Web-{443304E8-853B-47FA-A15B-EA364625F04B}" dt="2023-01-25T16:37:51.242" v="1"/>
          <pc:sldLayoutMkLst>
            <pc:docMk/>
            <pc:sldMasterMk cId="2524055517" sldId="2147483661"/>
            <pc:sldLayoutMk cId="1995753114" sldId="2147483680"/>
          </pc:sldLayoutMkLst>
        </pc:sldLayoutChg>
      </pc:sldMasterChg>
    </pc:docChg>
  </pc:docChgLst>
  <pc:docChgLst>
    <pc:chgData name="Tammy Wagner" userId="S::tammy.wagner@greatplainsqin.org::b5489f3b-110a-443a-bb34-6a69a9ce3926" providerId="AD" clId="Web-{C5DC48F7-FBDB-45B4-9E94-EB8AD8069893}"/>
    <pc:docChg chg="addSld delSld modSld">
      <pc:chgData name="Tammy Wagner" userId="S::tammy.wagner@greatplainsqin.org::b5489f3b-110a-443a-bb34-6a69a9ce3926" providerId="AD" clId="Web-{C5DC48F7-FBDB-45B4-9E94-EB8AD8069893}" dt="2022-11-16T15:32:27.119" v="19" actId="20577"/>
      <pc:docMkLst>
        <pc:docMk/>
      </pc:docMkLst>
      <pc:sldChg chg="del">
        <pc:chgData name="Tammy Wagner" userId="S::tammy.wagner@greatplainsqin.org::b5489f3b-110a-443a-bb34-6a69a9ce3926" providerId="AD" clId="Web-{C5DC48F7-FBDB-45B4-9E94-EB8AD8069893}" dt="2022-11-16T15:31:49.212" v="0"/>
        <pc:sldMkLst>
          <pc:docMk/>
          <pc:sldMk cId="3004798480" sldId="354"/>
        </pc:sldMkLst>
      </pc:sldChg>
      <pc:sldChg chg="modSp">
        <pc:chgData name="Tammy Wagner" userId="S::tammy.wagner@greatplainsqin.org::b5489f3b-110a-443a-bb34-6a69a9ce3926" providerId="AD" clId="Web-{C5DC48F7-FBDB-45B4-9E94-EB8AD8069893}" dt="2022-11-16T15:32:17.369" v="17" actId="20577"/>
        <pc:sldMkLst>
          <pc:docMk/>
          <pc:sldMk cId="1008906716" sldId="355"/>
        </pc:sldMkLst>
        <pc:spChg chg="mod">
          <ac:chgData name="Tammy Wagner" userId="S::tammy.wagner@greatplainsqin.org::b5489f3b-110a-443a-bb34-6a69a9ce3926" providerId="AD" clId="Web-{C5DC48F7-FBDB-45B4-9E94-EB8AD8069893}" dt="2022-11-16T15:32:17.369" v="17" actId="20577"/>
          <ac:spMkLst>
            <pc:docMk/>
            <pc:sldMk cId="1008906716" sldId="355"/>
            <ac:spMk id="2" creationId="{C4257046-00CA-8D52-6C65-3230C743949C}"/>
          </ac:spMkLst>
        </pc:spChg>
      </pc:sldChg>
      <pc:sldChg chg="modSp">
        <pc:chgData name="Tammy Wagner" userId="S::tammy.wagner@greatplainsqin.org::b5489f3b-110a-443a-bb34-6a69a9ce3926" providerId="AD" clId="Web-{C5DC48F7-FBDB-45B4-9E94-EB8AD8069893}" dt="2022-11-16T15:32:27.119" v="19" actId="20577"/>
        <pc:sldMkLst>
          <pc:docMk/>
          <pc:sldMk cId="1632797914" sldId="358"/>
        </pc:sldMkLst>
        <pc:spChg chg="mod">
          <ac:chgData name="Tammy Wagner" userId="S::tammy.wagner@greatplainsqin.org::b5489f3b-110a-443a-bb34-6a69a9ce3926" providerId="AD" clId="Web-{C5DC48F7-FBDB-45B4-9E94-EB8AD8069893}" dt="2022-11-16T15:32:27.119" v="19" actId="20577"/>
          <ac:spMkLst>
            <pc:docMk/>
            <pc:sldMk cId="1632797914" sldId="358"/>
            <ac:spMk id="2" creationId="{D6B6A280-22B7-FF91-5915-1E3EC3C03248}"/>
          </ac:spMkLst>
        </pc:spChg>
      </pc:sldChg>
      <pc:sldChg chg="modSp new">
        <pc:chgData name="Tammy Wagner" userId="S::tammy.wagner@greatplainsqin.org::b5489f3b-110a-443a-bb34-6a69a9ce3926" providerId="AD" clId="Web-{C5DC48F7-FBDB-45B4-9E94-EB8AD8069893}" dt="2022-11-16T15:32:04.259" v="11" actId="20577"/>
        <pc:sldMkLst>
          <pc:docMk/>
          <pc:sldMk cId="4249883120" sldId="360"/>
        </pc:sldMkLst>
        <pc:spChg chg="mod">
          <ac:chgData name="Tammy Wagner" userId="S::tammy.wagner@greatplainsqin.org::b5489f3b-110a-443a-bb34-6a69a9ce3926" providerId="AD" clId="Web-{C5DC48F7-FBDB-45B4-9E94-EB8AD8069893}" dt="2022-11-16T15:32:04.259" v="11" actId="20577"/>
          <ac:spMkLst>
            <pc:docMk/>
            <pc:sldMk cId="4249883120" sldId="360"/>
            <ac:spMk id="2" creationId="{886722CC-29F7-94F3-813D-685D2E429602}"/>
          </ac:spMkLst>
        </pc:spChg>
      </pc:sldChg>
    </pc:docChg>
  </pc:docChgLst>
  <pc:docChgLst>
    <pc:chgData name="Tammy Wagner" userId="S::tammy.wagner@greatplainsqin.org::b5489f3b-110a-443a-bb34-6a69a9ce3926" providerId="AD" clId="Web-{82EBB828-5BD8-4400-AD3A-7B897EB784E7}"/>
    <pc:docChg chg="addSld delSld modSld">
      <pc:chgData name="Tammy Wagner" userId="S::tammy.wagner@greatplainsqin.org::b5489f3b-110a-443a-bb34-6a69a9ce3926" providerId="AD" clId="Web-{82EBB828-5BD8-4400-AD3A-7B897EB784E7}" dt="2022-11-21T20:59:50.689" v="69" actId="20577"/>
      <pc:docMkLst>
        <pc:docMk/>
      </pc:docMkLst>
      <pc:sldChg chg="modSp">
        <pc:chgData name="Tammy Wagner" userId="S::tammy.wagner@greatplainsqin.org::b5489f3b-110a-443a-bb34-6a69a9ce3926" providerId="AD" clId="Web-{82EBB828-5BD8-4400-AD3A-7B897EB784E7}" dt="2022-11-21T20:59:50.689" v="69" actId="20577"/>
        <pc:sldMkLst>
          <pc:docMk/>
          <pc:sldMk cId="1008906716" sldId="355"/>
        </pc:sldMkLst>
        <pc:spChg chg="mod">
          <ac:chgData name="Tammy Wagner" userId="S::tammy.wagner@greatplainsqin.org::b5489f3b-110a-443a-bb34-6a69a9ce3926" providerId="AD" clId="Web-{82EBB828-5BD8-4400-AD3A-7B897EB784E7}" dt="2022-11-21T20:59:50.689" v="69" actId="20577"/>
          <ac:spMkLst>
            <pc:docMk/>
            <pc:sldMk cId="1008906716" sldId="355"/>
            <ac:spMk id="3" creationId="{0AF7DA81-F03F-C49E-A70F-61BE4EC16D27}"/>
          </ac:spMkLst>
        </pc:spChg>
      </pc:sldChg>
      <pc:sldChg chg="modSp">
        <pc:chgData name="Tammy Wagner" userId="S::tammy.wagner@greatplainsqin.org::b5489f3b-110a-443a-bb34-6a69a9ce3926" providerId="AD" clId="Web-{82EBB828-5BD8-4400-AD3A-7B897EB784E7}" dt="2022-11-21T20:59:36.173" v="60" actId="20577"/>
        <pc:sldMkLst>
          <pc:docMk/>
          <pc:sldMk cId="1632797914" sldId="358"/>
        </pc:sldMkLst>
        <pc:spChg chg="mod">
          <ac:chgData name="Tammy Wagner" userId="S::tammy.wagner@greatplainsqin.org::b5489f3b-110a-443a-bb34-6a69a9ce3926" providerId="AD" clId="Web-{82EBB828-5BD8-4400-AD3A-7B897EB784E7}" dt="2022-11-21T20:59:36.173" v="60" actId="20577"/>
          <ac:spMkLst>
            <pc:docMk/>
            <pc:sldMk cId="1632797914" sldId="358"/>
            <ac:spMk id="3" creationId="{F3795A78-2096-34C5-B95C-B0CEC3ACA31D}"/>
          </ac:spMkLst>
        </pc:spChg>
      </pc:sldChg>
      <pc:sldChg chg="del">
        <pc:chgData name="Tammy Wagner" userId="S::tammy.wagner@greatplainsqin.org::b5489f3b-110a-443a-bb34-6a69a9ce3926" providerId="AD" clId="Web-{82EBB828-5BD8-4400-AD3A-7B897EB784E7}" dt="2022-11-21T20:59:11.235" v="55"/>
        <pc:sldMkLst>
          <pc:docMk/>
          <pc:sldMk cId="4249883120" sldId="360"/>
        </pc:sldMkLst>
      </pc:sldChg>
      <pc:sldChg chg="modSp add">
        <pc:chgData name="Tammy Wagner" userId="S::tammy.wagner@greatplainsqin.org::b5489f3b-110a-443a-bb34-6a69a9ce3926" providerId="AD" clId="Web-{82EBB828-5BD8-4400-AD3A-7B897EB784E7}" dt="2022-11-21T20:59:05.095" v="54" actId="20577"/>
        <pc:sldMkLst>
          <pc:docMk/>
          <pc:sldMk cId="3724858702" sldId="361"/>
        </pc:sldMkLst>
        <pc:spChg chg="mod">
          <ac:chgData name="Tammy Wagner" userId="S::tammy.wagner@greatplainsqin.org::b5489f3b-110a-443a-bb34-6a69a9ce3926" providerId="AD" clId="Web-{82EBB828-5BD8-4400-AD3A-7B897EB784E7}" dt="2022-11-21T20:59:05.095" v="54" actId="20577"/>
          <ac:spMkLst>
            <pc:docMk/>
            <pc:sldMk cId="3724858702" sldId="361"/>
            <ac:spMk id="3" creationId="{7794CB16-C793-717E-847A-E2FF56771EB5}"/>
          </ac:spMkLst>
        </pc:spChg>
      </pc:sldChg>
    </pc:docChg>
  </pc:docChgLst>
  <pc:docChgLst>
    <pc:chgData name="Keri McDermott" userId="S::keri.mcdermott@greatplainsqin.org::e6b32091-ff62-421b-8ece-ebe6274ae588" providerId="AD" clId="Web-{272CED44-A342-45CA-AF6D-A43B486F9331}"/>
    <pc:docChg chg="modSld">
      <pc:chgData name="Keri McDermott" userId="S::keri.mcdermott@greatplainsqin.org::e6b32091-ff62-421b-8ece-ebe6274ae588" providerId="AD" clId="Web-{272CED44-A342-45CA-AF6D-A43B486F9331}" dt="2023-01-26T17:02:26.242" v="38" actId="1076"/>
      <pc:docMkLst>
        <pc:docMk/>
      </pc:docMkLst>
      <pc:sldChg chg="addSp delSp modSp mod setBg">
        <pc:chgData name="Keri McDermott" userId="S::keri.mcdermott@greatplainsqin.org::e6b32091-ff62-421b-8ece-ebe6274ae588" providerId="AD" clId="Web-{272CED44-A342-45CA-AF6D-A43B486F9331}" dt="2023-01-26T17:02:26.242" v="38" actId="1076"/>
        <pc:sldMkLst>
          <pc:docMk/>
          <pc:sldMk cId="1008906716" sldId="355"/>
        </pc:sldMkLst>
        <pc:spChg chg="mod">
          <ac:chgData name="Keri McDermott" userId="S::keri.mcdermott@greatplainsqin.org::e6b32091-ff62-421b-8ece-ebe6274ae588" providerId="AD" clId="Web-{272CED44-A342-45CA-AF6D-A43B486F9331}" dt="2023-01-26T17:01:02.896" v="24" actId="1076"/>
          <ac:spMkLst>
            <pc:docMk/>
            <pc:sldMk cId="1008906716" sldId="355"/>
            <ac:spMk id="2" creationId="{C4257046-00CA-8D52-6C65-3230C743949C}"/>
          </ac:spMkLst>
        </pc:spChg>
        <pc:spChg chg="mod">
          <ac:chgData name="Keri McDermott" userId="S::keri.mcdermott@greatplainsqin.org::e6b32091-ff62-421b-8ece-ebe6274ae588" providerId="AD" clId="Web-{272CED44-A342-45CA-AF6D-A43B486F9331}" dt="2023-01-26T17:02:21.711" v="36" actId="1076"/>
          <ac:spMkLst>
            <pc:docMk/>
            <pc:sldMk cId="1008906716" sldId="355"/>
            <ac:spMk id="3" creationId="{0AF7DA81-F03F-C49E-A70F-61BE4EC16D27}"/>
          </ac:spMkLst>
        </pc:spChg>
        <pc:picChg chg="del">
          <ac:chgData name="Keri McDermott" userId="S::keri.mcdermott@greatplainsqin.org::e6b32091-ff62-421b-8ece-ebe6274ae588" providerId="AD" clId="Web-{272CED44-A342-45CA-AF6D-A43B486F9331}" dt="2023-01-26T16:59:01.611" v="5"/>
          <ac:picMkLst>
            <pc:docMk/>
            <pc:sldMk cId="1008906716" sldId="355"/>
            <ac:picMk id="5" creationId="{CDA9FA64-81F9-0A07-4552-5DA7DED27C31}"/>
          </ac:picMkLst>
        </pc:picChg>
        <pc:picChg chg="mod">
          <ac:chgData name="Keri McDermott" userId="S::keri.mcdermott@greatplainsqin.org::e6b32091-ff62-421b-8ece-ebe6274ae588" providerId="AD" clId="Web-{272CED44-A342-45CA-AF6D-A43B486F9331}" dt="2023-01-26T17:02:13.929" v="35" actId="1076"/>
          <ac:picMkLst>
            <pc:docMk/>
            <pc:sldMk cId="1008906716" sldId="355"/>
            <ac:picMk id="6" creationId="{DC8C3DDA-BE38-5511-04B4-A764944A6960}"/>
          </ac:picMkLst>
        </pc:picChg>
        <pc:picChg chg="add del mod">
          <ac:chgData name="Keri McDermott" userId="S::keri.mcdermott@greatplainsqin.org::e6b32091-ff62-421b-8ece-ebe6274ae588" providerId="AD" clId="Web-{272CED44-A342-45CA-AF6D-A43B486F9331}" dt="2023-01-26T17:00:15.441" v="10"/>
          <ac:picMkLst>
            <pc:docMk/>
            <pc:sldMk cId="1008906716" sldId="355"/>
            <ac:picMk id="7" creationId="{52AB58DB-78D5-BE0C-43E3-2F978194628F}"/>
          </ac:picMkLst>
        </pc:picChg>
        <pc:picChg chg="add mod modCrop">
          <ac:chgData name="Keri McDermott" userId="S::keri.mcdermott@greatplainsqin.org::e6b32091-ff62-421b-8ece-ebe6274ae588" providerId="AD" clId="Web-{272CED44-A342-45CA-AF6D-A43B486F9331}" dt="2023-01-26T17:02:26.242" v="38" actId="1076"/>
          <ac:picMkLst>
            <pc:docMk/>
            <pc:sldMk cId="1008906716" sldId="355"/>
            <ac:picMk id="8" creationId="{8D154972-43A0-6A60-E279-DE68D82E16A9}"/>
          </ac:picMkLst>
        </pc:picChg>
      </pc:sldChg>
      <pc:sldChg chg="modSp">
        <pc:chgData name="Keri McDermott" userId="S::keri.mcdermott@greatplainsqin.org::e6b32091-ff62-421b-8ece-ebe6274ae588" providerId="AD" clId="Web-{272CED44-A342-45CA-AF6D-A43B486F9331}" dt="2023-01-26T16:58:08.812" v="4" actId="1076"/>
        <pc:sldMkLst>
          <pc:docMk/>
          <pc:sldMk cId="2287658525" sldId="373"/>
        </pc:sldMkLst>
        <pc:picChg chg="mod">
          <ac:chgData name="Keri McDermott" userId="S::keri.mcdermott@greatplainsqin.org::e6b32091-ff62-421b-8ece-ebe6274ae588" providerId="AD" clId="Web-{272CED44-A342-45CA-AF6D-A43B486F9331}" dt="2023-01-26T16:58:08.812" v="4" actId="1076"/>
          <ac:picMkLst>
            <pc:docMk/>
            <pc:sldMk cId="2287658525" sldId="373"/>
            <ac:picMk id="6" creationId="{CAD7E1C3-E19D-1340-6176-9DEDAA602A03}"/>
          </ac:picMkLst>
        </pc:picChg>
      </pc:sldChg>
    </pc:docChg>
  </pc:docChgLst>
  <pc:docChgLst>
    <pc:chgData name="Tammy Wagner" userId="S::tammy.wagner@greatplainsqin.org::b5489f3b-110a-443a-bb34-6a69a9ce3926" providerId="AD" clId="Web-{B2B4B940-2ECB-4457-AF5F-1707184AF4D2}"/>
    <pc:docChg chg="modSld">
      <pc:chgData name="Tammy Wagner" userId="S::tammy.wagner@greatplainsqin.org::b5489f3b-110a-443a-bb34-6a69a9ce3926" providerId="AD" clId="Web-{B2B4B940-2ECB-4457-AF5F-1707184AF4D2}" dt="2022-11-17T17:24:22.860" v="15" actId="20577"/>
      <pc:docMkLst>
        <pc:docMk/>
      </pc:docMkLst>
      <pc:sldChg chg="modSp">
        <pc:chgData name="Tammy Wagner" userId="S::tammy.wagner@greatplainsqin.org::b5489f3b-110a-443a-bb34-6a69a9ce3926" providerId="AD" clId="Web-{B2B4B940-2ECB-4457-AF5F-1707184AF4D2}" dt="2022-11-17T17:24:22.860" v="15" actId="20577"/>
        <pc:sldMkLst>
          <pc:docMk/>
          <pc:sldMk cId="1008906716" sldId="355"/>
        </pc:sldMkLst>
        <pc:spChg chg="mod">
          <ac:chgData name="Tammy Wagner" userId="S::tammy.wagner@greatplainsqin.org::b5489f3b-110a-443a-bb34-6a69a9ce3926" providerId="AD" clId="Web-{B2B4B940-2ECB-4457-AF5F-1707184AF4D2}" dt="2022-11-17T17:24:22.860" v="15" actId="20577"/>
          <ac:spMkLst>
            <pc:docMk/>
            <pc:sldMk cId="1008906716" sldId="355"/>
            <ac:spMk id="3" creationId="{0AF7DA81-F03F-C49E-A70F-61BE4EC16D27}"/>
          </ac:spMkLst>
        </pc:spChg>
      </pc:sldChg>
      <pc:sldChg chg="modSp">
        <pc:chgData name="Tammy Wagner" userId="S::tammy.wagner@greatplainsqin.org::b5489f3b-110a-443a-bb34-6a69a9ce3926" providerId="AD" clId="Web-{B2B4B940-2ECB-4457-AF5F-1707184AF4D2}" dt="2022-11-17T17:17:40.424" v="5" actId="20577"/>
        <pc:sldMkLst>
          <pc:docMk/>
          <pc:sldMk cId="1632797914" sldId="358"/>
        </pc:sldMkLst>
        <pc:spChg chg="mod">
          <ac:chgData name="Tammy Wagner" userId="S::tammy.wagner@greatplainsqin.org::b5489f3b-110a-443a-bb34-6a69a9ce3926" providerId="AD" clId="Web-{B2B4B940-2ECB-4457-AF5F-1707184AF4D2}" dt="2022-11-17T17:17:40.424" v="5" actId="20577"/>
          <ac:spMkLst>
            <pc:docMk/>
            <pc:sldMk cId="1632797914" sldId="358"/>
            <ac:spMk id="3" creationId="{F3795A78-2096-34C5-B95C-B0CEC3ACA31D}"/>
          </ac:spMkLst>
        </pc:spChg>
      </pc:sldChg>
    </pc:docChg>
  </pc:docChgLst>
  <pc:docChgLst>
    <pc:chgData name="Jenifer Lauckner" userId="S::jenifer.lauckner@greatplainsqin.org::ec8d98d5-741a-477c-a117-4f72d9b9ed44" providerId="AD" clId="Web-{D9CD4FF4-CB2F-4F9B-A385-1E1147BD49B6}"/>
    <pc:docChg chg="modSld">
      <pc:chgData name="Jenifer Lauckner" userId="S::jenifer.lauckner@greatplainsqin.org::ec8d98d5-741a-477c-a117-4f72d9b9ed44" providerId="AD" clId="Web-{D9CD4FF4-CB2F-4F9B-A385-1E1147BD49B6}" dt="2023-01-26T16:57:19.902" v="242"/>
      <pc:docMkLst>
        <pc:docMk/>
      </pc:docMkLst>
      <pc:sldChg chg="addSp modSp modNotes">
        <pc:chgData name="Jenifer Lauckner" userId="S::jenifer.lauckner@greatplainsqin.org::ec8d98d5-741a-477c-a117-4f72d9b9ed44" providerId="AD" clId="Web-{D9CD4FF4-CB2F-4F9B-A385-1E1147BD49B6}" dt="2023-01-26T16:57:19.902" v="242"/>
        <pc:sldMkLst>
          <pc:docMk/>
          <pc:sldMk cId="1008906716" sldId="355"/>
        </pc:sldMkLst>
        <pc:spChg chg="mod">
          <ac:chgData name="Jenifer Lauckner" userId="S::jenifer.lauckner@greatplainsqin.org::ec8d98d5-741a-477c-a117-4f72d9b9ed44" providerId="AD" clId="Web-{D9CD4FF4-CB2F-4F9B-A385-1E1147BD49B6}" dt="2023-01-26T16:40:34.927" v="25" actId="20577"/>
          <ac:spMkLst>
            <pc:docMk/>
            <pc:sldMk cId="1008906716" sldId="355"/>
            <ac:spMk id="3" creationId="{0AF7DA81-F03F-C49E-A70F-61BE4EC16D27}"/>
          </ac:spMkLst>
        </pc:spChg>
        <pc:picChg chg="add mod">
          <ac:chgData name="Jenifer Lauckner" userId="S::jenifer.lauckner@greatplainsqin.org::ec8d98d5-741a-477c-a117-4f72d9b9ed44" providerId="AD" clId="Web-{D9CD4FF4-CB2F-4F9B-A385-1E1147BD49B6}" dt="2023-01-26T16:40:13.332" v="22" actId="14100"/>
          <ac:picMkLst>
            <pc:docMk/>
            <pc:sldMk cId="1008906716" sldId="355"/>
            <ac:picMk id="5" creationId="{CDA9FA64-81F9-0A07-4552-5DA7DED27C31}"/>
          </ac:picMkLst>
        </pc:picChg>
        <pc:picChg chg="mod">
          <ac:chgData name="Jenifer Lauckner" userId="S::jenifer.lauckner@greatplainsqin.org::ec8d98d5-741a-477c-a117-4f72d9b9ed44" providerId="AD" clId="Web-{D9CD4FF4-CB2F-4F9B-A385-1E1147BD49B6}" dt="2023-01-26T16:35:51.514" v="9" actId="14100"/>
          <ac:picMkLst>
            <pc:docMk/>
            <pc:sldMk cId="1008906716" sldId="355"/>
            <ac:picMk id="6" creationId="{DC8C3DDA-BE38-5511-04B4-A764944A6960}"/>
          </ac:picMkLst>
        </pc:picChg>
      </pc:sldChg>
    </pc:docChg>
  </pc:docChgLst>
  <pc:docChgLst>
    <pc:chgData name="Stephanie Hanson" userId="S::stephanie.hanson@greatplainsqin.org::7efb6b60-2536-46d5-95cb-3a56f67b446a" providerId="AD" clId="Web-{84211BEB-2B6F-4F58-AE14-DB31661556A6}"/>
    <pc:docChg chg="modSld">
      <pc:chgData name="Stephanie Hanson" userId="S::stephanie.hanson@greatplainsqin.org::7efb6b60-2536-46d5-95cb-3a56f67b446a" providerId="AD" clId="Web-{84211BEB-2B6F-4F58-AE14-DB31661556A6}" dt="2023-01-27T17:34:09.670" v="1544"/>
      <pc:docMkLst>
        <pc:docMk/>
      </pc:docMkLst>
      <pc:sldChg chg="modNotes">
        <pc:chgData name="Stephanie Hanson" userId="S::stephanie.hanson@greatplainsqin.org::7efb6b60-2536-46d5-95cb-3a56f67b446a" providerId="AD" clId="Web-{84211BEB-2B6F-4F58-AE14-DB31661556A6}" dt="2023-01-27T16:44:50.425" v="364"/>
        <pc:sldMkLst>
          <pc:docMk/>
          <pc:sldMk cId="1467639493" sldId="363"/>
        </pc:sldMkLst>
      </pc:sldChg>
      <pc:sldChg chg="modNotes">
        <pc:chgData name="Stephanie Hanson" userId="S::stephanie.hanson@greatplainsqin.org::7efb6b60-2536-46d5-95cb-3a56f67b446a" providerId="AD" clId="Web-{84211BEB-2B6F-4F58-AE14-DB31661556A6}" dt="2023-01-27T17:20:14.763" v="1502"/>
        <pc:sldMkLst>
          <pc:docMk/>
          <pc:sldMk cId="4045445678" sldId="366"/>
        </pc:sldMkLst>
      </pc:sldChg>
      <pc:sldChg chg="modNotes">
        <pc:chgData name="Stephanie Hanson" userId="S::stephanie.hanson@greatplainsqin.org::7efb6b60-2536-46d5-95cb-3a56f67b446a" providerId="AD" clId="Web-{84211BEB-2B6F-4F58-AE14-DB31661556A6}" dt="2023-01-27T16:43:00.657" v="300"/>
        <pc:sldMkLst>
          <pc:docMk/>
          <pc:sldMk cId="750355426" sldId="371"/>
        </pc:sldMkLst>
      </pc:sldChg>
      <pc:sldChg chg="addSp delSp modSp modNotes">
        <pc:chgData name="Stephanie Hanson" userId="S::stephanie.hanson@greatplainsqin.org::7efb6b60-2536-46d5-95cb-3a56f67b446a" providerId="AD" clId="Web-{84211BEB-2B6F-4F58-AE14-DB31661556A6}" dt="2023-01-27T17:34:09.670" v="1544"/>
        <pc:sldMkLst>
          <pc:docMk/>
          <pc:sldMk cId="2287658525" sldId="373"/>
        </pc:sldMkLst>
        <pc:spChg chg="add del mod">
          <ac:chgData name="Stephanie Hanson" userId="S::stephanie.hanson@greatplainsqin.org::7efb6b60-2536-46d5-95cb-3a56f67b446a" providerId="AD" clId="Web-{84211BEB-2B6F-4F58-AE14-DB31661556A6}" dt="2023-01-27T17:04:43.167" v="1183"/>
          <ac:spMkLst>
            <pc:docMk/>
            <pc:sldMk cId="2287658525" sldId="373"/>
            <ac:spMk id="3" creationId="{8AFB9E42-3188-601D-CEDA-E2ABB93FCCB8}"/>
          </ac:spMkLst>
        </pc:spChg>
      </pc:sldChg>
    </pc:docChg>
  </pc:docChgLst>
  <pc:docChgLst>
    <pc:chgData name="Jenifer Lauckner" userId="S::jenifer.lauckner@greatplainsqin.org::ec8d98d5-741a-477c-a117-4f72d9b9ed44" providerId="AD" clId="Web-{77A5D1EB-9758-439A-8846-8BDFE1407D8A}"/>
    <pc:docChg chg="modSld">
      <pc:chgData name="Jenifer Lauckner" userId="S::jenifer.lauckner@greatplainsqin.org::ec8d98d5-741a-477c-a117-4f72d9b9ed44" providerId="AD" clId="Web-{77A5D1EB-9758-439A-8846-8BDFE1407D8A}" dt="2023-01-24T20:58:22.874" v="20"/>
      <pc:docMkLst>
        <pc:docMk/>
      </pc:docMkLst>
      <pc:sldChg chg="modNotes">
        <pc:chgData name="Jenifer Lauckner" userId="S::jenifer.lauckner@greatplainsqin.org::ec8d98d5-741a-477c-a117-4f72d9b9ed44" providerId="AD" clId="Web-{77A5D1EB-9758-439A-8846-8BDFE1407D8A}" dt="2023-01-24T20:58:22.874" v="20"/>
        <pc:sldMkLst>
          <pc:docMk/>
          <pc:sldMk cId="1008906716" sldId="355"/>
        </pc:sldMkLst>
      </pc:sldChg>
    </pc:docChg>
  </pc:docChgLst>
  <pc:docChgLst>
    <pc:chgData name="Tammy Wagner" userId="S::tammy.wagner@greatplainsqin.org::b5489f3b-110a-443a-bb34-6a69a9ce3926" providerId="AD" clId="Web-{3FD2AAFF-413A-6DD7-5599-970511741161}"/>
    <pc:docChg chg="modSld">
      <pc:chgData name="Tammy Wagner" userId="S::tammy.wagner@greatplainsqin.org::b5489f3b-110a-443a-bb34-6a69a9ce3926" providerId="AD" clId="Web-{3FD2AAFF-413A-6DD7-5599-970511741161}" dt="2022-12-27T14:06:15.976" v="7"/>
      <pc:docMkLst>
        <pc:docMk/>
      </pc:docMkLst>
      <pc:sldChg chg="modNotes">
        <pc:chgData name="Tammy Wagner" userId="S::tammy.wagner@greatplainsqin.org::b5489f3b-110a-443a-bb34-6a69a9ce3926" providerId="AD" clId="Web-{3FD2AAFF-413A-6DD7-5599-970511741161}" dt="2022-12-27T14:06:15.976" v="7"/>
        <pc:sldMkLst>
          <pc:docMk/>
          <pc:sldMk cId="51667241" sldId="353"/>
        </pc:sldMkLst>
      </pc:sldChg>
      <pc:sldChg chg="addSp delSp modSp modNotes">
        <pc:chgData name="Tammy Wagner" userId="S::tammy.wagner@greatplainsqin.org::b5489f3b-110a-443a-bb34-6a69a9ce3926" providerId="AD" clId="Web-{3FD2AAFF-413A-6DD7-5599-970511741161}" dt="2022-12-27T14:06:11.319" v="6"/>
        <pc:sldMkLst>
          <pc:docMk/>
          <pc:sldMk cId="2167437396" sldId="359"/>
        </pc:sldMkLst>
        <pc:spChg chg="add del mod">
          <ac:chgData name="Tammy Wagner" userId="S::tammy.wagner@greatplainsqin.org::b5489f3b-110a-443a-bb34-6a69a9ce3926" providerId="AD" clId="Web-{3FD2AAFF-413A-6DD7-5599-970511741161}" dt="2022-12-27T14:04:41.974" v="3"/>
          <ac:spMkLst>
            <pc:docMk/>
            <pc:sldMk cId="2167437396" sldId="359"/>
            <ac:spMk id="15" creationId="{9C643BDF-4C78-1DEA-B3B8-F991AB5B25B8}"/>
          </ac:spMkLst>
        </pc:spChg>
      </pc:sldChg>
    </pc:docChg>
  </pc:docChgLst>
  <pc:docChgLst>
    <pc:chgData name="Keri McDermott" userId="S::keri.mcdermott@greatplainsqin.org::e6b32091-ff62-421b-8ece-ebe6274ae588" providerId="AD" clId="Web-{0521CCA8-4A63-4AB2-9C18-1146318F2D5C}"/>
    <pc:docChg chg="modSld">
      <pc:chgData name="Keri McDermott" userId="S::keri.mcdermott@greatplainsqin.org::e6b32091-ff62-421b-8ece-ebe6274ae588" providerId="AD" clId="Web-{0521CCA8-4A63-4AB2-9C18-1146318F2D5C}" dt="2023-01-25T16:37:03.805" v="1"/>
      <pc:docMkLst>
        <pc:docMk/>
      </pc:docMkLst>
      <pc:sldChg chg="addSp modSp">
        <pc:chgData name="Keri McDermott" userId="S::keri.mcdermott@greatplainsqin.org::e6b32091-ff62-421b-8ece-ebe6274ae588" providerId="AD" clId="Web-{0521CCA8-4A63-4AB2-9C18-1146318F2D5C}" dt="2023-01-25T16:37:03.805" v="1"/>
        <pc:sldMkLst>
          <pc:docMk/>
          <pc:sldMk cId="4145052296" sldId="365"/>
        </pc:sldMkLst>
        <pc:spChg chg="add mod">
          <ac:chgData name="Keri McDermott" userId="S::keri.mcdermott@greatplainsqin.org::e6b32091-ff62-421b-8ece-ebe6274ae588" providerId="AD" clId="Web-{0521CCA8-4A63-4AB2-9C18-1146318F2D5C}" dt="2023-01-25T16:37:03.805" v="1"/>
          <ac:spMkLst>
            <pc:docMk/>
            <pc:sldMk cId="4145052296" sldId="365"/>
            <ac:spMk id="2" creationId="{4AB1516B-C428-B758-2FC8-D3C96DF7E19E}"/>
          </ac:spMkLst>
        </pc:spChg>
      </pc:sldChg>
    </pc:docChg>
  </pc:docChgLst>
  <pc:docChgLst>
    <pc:chgData name="Tammy Wagner" userId="S::tammy.wagner@greatplainsqin.org::b5489f3b-110a-443a-bb34-6a69a9ce3926" providerId="AD" clId="Web-{F3E3E6DC-81E0-C5AB-C831-90A693129321}"/>
    <pc:docChg chg="delSld modSld">
      <pc:chgData name="Tammy Wagner" userId="S::tammy.wagner@greatplainsqin.org::b5489f3b-110a-443a-bb34-6a69a9ce3926" providerId="AD" clId="Web-{F3E3E6DC-81E0-C5AB-C831-90A693129321}" dt="2022-12-27T16:27:22.435" v="13"/>
      <pc:docMkLst>
        <pc:docMk/>
      </pc:docMkLst>
      <pc:sldChg chg="modNotes">
        <pc:chgData name="Tammy Wagner" userId="S::tammy.wagner@greatplainsqin.org::b5489f3b-110a-443a-bb34-6a69a9ce3926" providerId="AD" clId="Web-{F3E3E6DC-81E0-C5AB-C831-90A693129321}" dt="2022-12-27T14:29:47.918" v="9"/>
        <pc:sldMkLst>
          <pc:docMk/>
          <pc:sldMk cId="1632797914" sldId="358"/>
        </pc:sldMkLst>
      </pc:sldChg>
      <pc:sldChg chg="modNotes">
        <pc:chgData name="Tammy Wagner" userId="S::tammy.wagner@greatplainsqin.org::b5489f3b-110a-443a-bb34-6a69a9ce3926" providerId="AD" clId="Web-{F3E3E6DC-81E0-C5AB-C831-90A693129321}" dt="2022-12-27T14:30:12.450" v="12"/>
        <pc:sldMkLst>
          <pc:docMk/>
          <pc:sldMk cId="3724858702" sldId="361"/>
        </pc:sldMkLst>
      </pc:sldChg>
      <pc:sldChg chg="del modNotes">
        <pc:chgData name="Tammy Wagner" userId="S::tammy.wagner@greatplainsqin.org::b5489f3b-110a-443a-bb34-6a69a9ce3926" providerId="AD" clId="Web-{F3E3E6DC-81E0-C5AB-C831-90A693129321}" dt="2022-12-27T16:27:22.435" v="13"/>
        <pc:sldMkLst>
          <pc:docMk/>
          <pc:sldMk cId="3242835148" sldId="366"/>
        </pc:sldMkLst>
      </pc:sldChg>
    </pc:docChg>
  </pc:docChgLst>
  <pc:docChgLst>
    <pc:chgData name="Jenifer Lauckner" userId="S::jenifer.lauckner@greatplainsqin.org::ec8d98d5-741a-477c-a117-4f72d9b9ed44" providerId="AD" clId="Web-{199E0908-BE82-4751-B0D1-E1A01C467CEC}"/>
    <pc:docChg chg="modSld">
      <pc:chgData name="Jenifer Lauckner" userId="S::jenifer.lauckner@greatplainsqin.org::ec8d98d5-741a-477c-a117-4f72d9b9ed44" providerId="AD" clId="Web-{199E0908-BE82-4751-B0D1-E1A01C467CEC}" dt="2023-01-27T17:16:00.824" v="223"/>
      <pc:docMkLst>
        <pc:docMk/>
      </pc:docMkLst>
      <pc:sldChg chg="modNotes">
        <pc:chgData name="Jenifer Lauckner" userId="S::jenifer.lauckner@greatplainsqin.org::ec8d98d5-741a-477c-a117-4f72d9b9ed44" providerId="AD" clId="Web-{199E0908-BE82-4751-B0D1-E1A01C467CEC}" dt="2023-01-27T17:16:00.824" v="223"/>
        <pc:sldMkLst>
          <pc:docMk/>
          <pc:sldMk cId="1008906716" sldId="355"/>
        </pc:sldMkLst>
      </pc:sldChg>
    </pc:docChg>
  </pc:docChgLst>
  <pc:docChgLst>
    <pc:chgData name="Stephanie Hanson" userId="S::stephanie.hanson@greatplainsqin.org::7efb6b60-2536-46d5-95cb-3a56f67b446a" providerId="AD" clId="Web-{CF09FA33-7370-4153-A267-8569D82C3F1D}"/>
    <pc:docChg chg="modSld">
      <pc:chgData name="Stephanie Hanson" userId="S::stephanie.hanson@greatplainsqin.org::7efb6b60-2536-46d5-95cb-3a56f67b446a" providerId="AD" clId="Web-{CF09FA33-7370-4153-A267-8569D82C3F1D}" dt="2023-01-27T15:01:00.211" v="974"/>
      <pc:docMkLst>
        <pc:docMk/>
      </pc:docMkLst>
      <pc:sldChg chg="modNotes">
        <pc:chgData name="Stephanie Hanson" userId="S::stephanie.hanson@greatplainsqin.org::7efb6b60-2536-46d5-95cb-3a56f67b446a" providerId="AD" clId="Web-{CF09FA33-7370-4153-A267-8569D82C3F1D}" dt="2023-01-27T14:17:37.378" v="140"/>
        <pc:sldMkLst>
          <pc:docMk/>
          <pc:sldMk cId="4045445678" sldId="366"/>
        </pc:sldMkLst>
      </pc:sldChg>
      <pc:sldChg chg="modNotes">
        <pc:chgData name="Stephanie Hanson" userId="S::stephanie.hanson@greatplainsqin.org::7efb6b60-2536-46d5-95cb-3a56f67b446a" providerId="AD" clId="Web-{CF09FA33-7370-4153-A267-8569D82C3F1D}" dt="2023-01-27T15:01:00.211" v="974"/>
        <pc:sldMkLst>
          <pc:docMk/>
          <pc:sldMk cId="750355426" sldId="371"/>
        </pc:sldMkLst>
      </pc:sldChg>
    </pc:docChg>
  </pc:docChgLst>
  <pc:docChgLst>
    <pc:chgData name="Tammy Wagner" userId="S::tammy.wagner@greatplainsqin.org::b5489f3b-110a-443a-bb34-6a69a9ce3926" providerId="AD" clId="Web-{CA4A4EAB-19E0-B3AB-AD86-A0FC1BD5121D}"/>
    <pc:docChg chg="modSld">
      <pc:chgData name="Tammy Wagner" userId="S::tammy.wagner@greatplainsqin.org::b5489f3b-110a-443a-bb34-6a69a9ce3926" providerId="AD" clId="Web-{CA4A4EAB-19E0-B3AB-AD86-A0FC1BD5121D}" dt="2022-12-01T21:35:36.685" v="4"/>
      <pc:docMkLst>
        <pc:docMk/>
      </pc:docMkLst>
      <pc:sldChg chg="modSp">
        <pc:chgData name="Tammy Wagner" userId="S::tammy.wagner@greatplainsqin.org::b5489f3b-110a-443a-bb34-6a69a9ce3926" providerId="AD" clId="Web-{CA4A4EAB-19E0-B3AB-AD86-A0FC1BD5121D}" dt="2022-12-01T20:52:28.884" v="2" actId="20577"/>
        <pc:sldMkLst>
          <pc:docMk/>
          <pc:sldMk cId="1467639493" sldId="363"/>
        </pc:sldMkLst>
        <pc:spChg chg="mod">
          <ac:chgData name="Tammy Wagner" userId="S::tammy.wagner@greatplainsqin.org::b5489f3b-110a-443a-bb34-6a69a9ce3926" providerId="AD" clId="Web-{CA4A4EAB-19E0-B3AB-AD86-A0FC1BD5121D}" dt="2022-12-01T20:52:28.884" v="2" actId="20577"/>
          <ac:spMkLst>
            <pc:docMk/>
            <pc:sldMk cId="1467639493" sldId="363"/>
            <ac:spMk id="3" creationId="{E3A3DA7B-BE2F-8643-D537-3F742B21F49B}"/>
          </ac:spMkLst>
        </pc:spChg>
      </pc:sldChg>
      <pc:sldChg chg="modSp mod modShow">
        <pc:chgData name="Tammy Wagner" userId="S::tammy.wagner@greatplainsqin.org::b5489f3b-110a-443a-bb34-6a69a9ce3926" providerId="AD" clId="Web-{CA4A4EAB-19E0-B3AB-AD86-A0FC1BD5121D}" dt="2022-12-01T21:35:36.685" v="4"/>
        <pc:sldMkLst>
          <pc:docMk/>
          <pc:sldMk cId="3402611809" sldId="364"/>
        </pc:sldMkLst>
        <pc:spChg chg="mod">
          <ac:chgData name="Tammy Wagner" userId="S::tammy.wagner@greatplainsqin.org::b5489f3b-110a-443a-bb34-6a69a9ce3926" providerId="AD" clId="Web-{CA4A4EAB-19E0-B3AB-AD86-A0FC1BD5121D}" dt="2022-12-01T20:52:18.602" v="1" actId="20577"/>
          <ac:spMkLst>
            <pc:docMk/>
            <pc:sldMk cId="3402611809" sldId="364"/>
            <ac:spMk id="3" creationId="{54973BB9-FF9F-C824-9B84-F11749408CDE}"/>
          </ac:spMkLst>
        </pc:spChg>
      </pc:sldChg>
    </pc:docChg>
  </pc:docChgLst>
  <pc:docChgLst>
    <pc:chgData name="Tammy Wagner" userId="S::tammy.wagner@greatplainsqin.org::b5489f3b-110a-443a-bb34-6a69a9ce3926" providerId="AD" clId="Web-{6D117A27-E553-41D9-852A-05F5490A1A1F}"/>
    <pc:docChg chg="modSld">
      <pc:chgData name="Tammy Wagner" userId="S::tammy.wagner@greatplainsqin.org::b5489f3b-110a-443a-bb34-6a69a9ce3926" providerId="AD" clId="Web-{6D117A27-E553-41D9-852A-05F5490A1A1F}" dt="2022-11-18T21:38:43.146" v="21"/>
      <pc:docMkLst>
        <pc:docMk/>
      </pc:docMkLst>
      <pc:sldChg chg="modSp modNotes">
        <pc:chgData name="Tammy Wagner" userId="S::tammy.wagner@greatplainsqin.org::b5489f3b-110a-443a-bb34-6a69a9ce3926" providerId="AD" clId="Web-{6D117A27-E553-41D9-852A-05F5490A1A1F}" dt="2022-11-18T21:38:43.146" v="21"/>
        <pc:sldMkLst>
          <pc:docMk/>
          <pc:sldMk cId="1008906716" sldId="355"/>
        </pc:sldMkLst>
        <pc:spChg chg="mod">
          <ac:chgData name="Tammy Wagner" userId="S::tammy.wagner@greatplainsqin.org::b5489f3b-110a-443a-bb34-6a69a9ce3926" providerId="AD" clId="Web-{6D117A27-E553-41D9-852A-05F5490A1A1F}" dt="2022-11-18T21:37:19.583" v="17" actId="20577"/>
          <ac:spMkLst>
            <pc:docMk/>
            <pc:sldMk cId="1008906716" sldId="355"/>
            <ac:spMk id="3" creationId="{0AF7DA81-F03F-C49E-A70F-61BE4EC16D27}"/>
          </ac:spMkLst>
        </pc:spChg>
      </pc:sldChg>
    </pc:docChg>
  </pc:docChgLst>
  <pc:docChgLst>
    <pc:chgData name="Keri McDermott" userId="S::keri.mcdermott@greatplainsqin.org::e6b32091-ff62-421b-8ece-ebe6274ae588" providerId="AD" clId="Web-{A288C359-983F-4553-ACAF-A0C070B87A78}"/>
    <pc:docChg chg="addSld delSld modSld">
      <pc:chgData name="Keri McDermott" userId="S::keri.mcdermott@greatplainsqin.org::e6b32091-ff62-421b-8ece-ebe6274ae588" providerId="AD" clId="Web-{A288C359-983F-4553-ACAF-A0C070B87A78}" dt="2023-01-25T23:02:16.424" v="96" actId="20577"/>
      <pc:docMkLst>
        <pc:docMk/>
      </pc:docMkLst>
      <pc:sldChg chg="modNotes">
        <pc:chgData name="Keri McDermott" userId="S::keri.mcdermott@greatplainsqin.org::e6b32091-ff62-421b-8ece-ebe6274ae588" providerId="AD" clId="Web-{A288C359-983F-4553-ACAF-A0C070B87A78}" dt="2023-01-25T22:58:26.169" v="40"/>
        <pc:sldMkLst>
          <pc:docMk/>
          <pc:sldMk cId="1467639493" sldId="363"/>
        </pc:sldMkLst>
      </pc:sldChg>
      <pc:sldChg chg="modNotes">
        <pc:chgData name="Keri McDermott" userId="S::keri.mcdermott@greatplainsqin.org::e6b32091-ff62-421b-8ece-ebe6274ae588" providerId="AD" clId="Web-{A288C359-983F-4553-ACAF-A0C070B87A78}" dt="2023-01-25T22:56:05.526" v="7"/>
        <pc:sldMkLst>
          <pc:docMk/>
          <pc:sldMk cId="4045445678" sldId="366"/>
        </pc:sldMkLst>
      </pc:sldChg>
      <pc:sldChg chg="addSp delSp modSp del">
        <pc:chgData name="Keri McDermott" userId="S::keri.mcdermott@greatplainsqin.org::e6b32091-ff62-421b-8ece-ebe6274ae588" providerId="AD" clId="Web-{A288C359-983F-4553-ACAF-A0C070B87A78}" dt="2023-01-25T22:58:53.717" v="44"/>
        <pc:sldMkLst>
          <pc:docMk/>
          <pc:sldMk cId="1983424911" sldId="369"/>
        </pc:sldMkLst>
        <pc:spChg chg="add del mod">
          <ac:chgData name="Keri McDermott" userId="S::keri.mcdermott@greatplainsqin.org::e6b32091-ff62-421b-8ece-ebe6274ae588" providerId="AD" clId="Web-{A288C359-983F-4553-ACAF-A0C070B87A78}" dt="2023-01-25T22:58:38.263" v="42"/>
          <ac:spMkLst>
            <pc:docMk/>
            <pc:sldMk cId="1983424911" sldId="369"/>
            <ac:spMk id="5" creationId="{22D5A58A-F577-2F51-250A-CB14B2DB54DC}"/>
          </ac:spMkLst>
        </pc:spChg>
        <pc:picChg chg="del">
          <ac:chgData name="Keri McDermott" userId="S::keri.mcdermott@greatplainsqin.org::e6b32091-ff62-421b-8ece-ebe6274ae588" providerId="AD" clId="Web-{A288C359-983F-4553-ACAF-A0C070B87A78}" dt="2023-01-25T22:58:36.998" v="41"/>
          <ac:picMkLst>
            <pc:docMk/>
            <pc:sldMk cId="1983424911" sldId="369"/>
            <ac:picMk id="6" creationId="{06DF2067-E11F-6DD8-C22A-391296E9E7A2}"/>
          </ac:picMkLst>
        </pc:picChg>
        <pc:picChg chg="add mod ord">
          <ac:chgData name="Keri McDermott" userId="S::keri.mcdermott@greatplainsqin.org::e6b32091-ff62-421b-8ece-ebe6274ae588" providerId="AD" clId="Web-{A288C359-983F-4553-ACAF-A0C070B87A78}" dt="2023-01-25T22:58:38.263" v="42"/>
          <ac:picMkLst>
            <pc:docMk/>
            <pc:sldMk cId="1983424911" sldId="369"/>
            <ac:picMk id="7" creationId="{83913426-4A8D-2AEA-0198-510191EC4EDA}"/>
          </ac:picMkLst>
        </pc:picChg>
      </pc:sldChg>
      <pc:sldChg chg="modSp modNotes">
        <pc:chgData name="Keri McDermott" userId="S::keri.mcdermott@greatplainsqin.org::e6b32091-ff62-421b-8ece-ebe6274ae588" providerId="AD" clId="Web-{A288C359-983F-4553-ACAF-A0C070B87A78}" dt="2023-01-25T23:02:16.424" v="96" actId="20577"/>
        <pc:sldMkLst>
          <pc:docMk/>
          <pc:sldMk cId="750355426" sldId="371"/>
        </pc:sldMkLst>
        <pc:spChg chg="mod">
          <ac:chgData name="Keri McDermott" userId="S::keri.mcdermott@greatplainsqin.org::e6b32091-ff62-421b-8ece-ebe6274ae588" providerId="AD" clId="Web-{A288C359-983F-4553-ACAF-A0C070B87A78}" dt="2023-01-25T23:02:16.424" v="96" actId="20577"/>
          <ac:spMkLst>
            <pc:docMk/>
            <pc:sldMk cId="750355426" sldId="371"/>
            <ac:spMk id="3" creationId="{23CEDEC5-0CB4-1D0C-2634-E53196836993}"/>
          </ac:spMkLst>
        </pc:spChg>
      </pc:sldChg>
      <pc:sldChg chg="add modNotes">
        <pc:chgData name="Keri McDermott" userId="S::keri.mcdermott@greatplainsqin.org::e6b32091-ff62-421b-8ece-ebe6274ae588" providerId="AD" clId="Web-{A288C359-983F-4553-ACAF-A0C070B87A78}" dt="2023-01-25T23:00:19.984" v="95"/>
        <pc:sldMkLst>
          <pc:docMk/>
          <pc:sldMk cId="2287658525" sldId="373"/>
        </pc:sldMkLst>
      </pc:sldChg>
      <pc:sldMasterChg chg="addSldLayout">
        <pc:chgData name="Keri McDermott" userId="S::keri.mcdermott@greatplainsqin.org::e6b32091-ff62-421b-8ece-ebe6274ae588" providerId="AD" clId="Web-{A288C359-983F-4553-ACAF-A0C070B87A78}" dt="2023-01-25T22:58:48.357" v="43"/>
        <pc:sldMasterMkLst>
          <pc:docMk/>
          <pc:sldMasterMk cId="2524055517" sldId="2147483661"/>
        </pc:sldMasterMkLst>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1367404042" sldId="2147483673"/>
          </pc:sldLayoutMkLst>
        </pc:sldLayoutChg>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1995753114" sldId="2147483682"/>
          </pc:sldLayoutMkLst>
        </pc:sldLayoutChg>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1995753114" sldId="2147483683"/>
          </pc:sldLayoutMkLst>
        </pc:sldLayoutChg>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1995753114" sldId="2147483684"/>
          </pc:sldLayoutMkLst>
        </pc:sldLayoutChg>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1995753114" sldId="2147483685"/>
          </pc:sldLayoutMkLst>
        </pc:sldLayoutChg>
        <pc:sldLayoutChg chg="add">
          <pc:chgData name="Keri McDermott" userId="S::keri.mcdermott@greatplainsqin.org::e6b32091-ff62-421b-8ece-ebe6274ae588" providerId="AD" clId="Web-{A288C359-983F-4553-ACAF-A0C070B87A78}" dt="2023-01-25T22:58:48.357" v="43"/>
          <pc:sldLayoutMkLst>
            <pc:docMk/>
            <pc:sldMasterMk cId="2524055517" sldId="2147483661"/>
            <pc:sldLayoutMk cId="2530837492" sldId="2147483686"/>
          </pc:sldLayoutMkLst>
        </pc:sldLayoutChg>
      </pc:sldMasterChg>
    </pc:docChg>
  </pc:docChgLst>
  <pc:docChgLst>
    <pc:chgData name="Keri McDermott" userId="S::keri.mcdermott@greatplainsqin.org::e6b32091-ff62-421b-8ece-ebe6274ae588" providerId="AD" clId="Web-{47656DDD-754D-4CCD-A4E9-EB75BE74019D}"/>
    <pc:docChg chg="addSld delSld">
      <pc:chgData name="Keri McDermott" userId="S::keri.mcdermott@greatplainsqin.org::e6b32091-ff62-421b-8ece-ebe6274ae588" providerId="AD" clId="Web-{47656DDD-754D-4CCD-A4E9-EB75BE74019D}" dt="2023-01-05T19:31:19.172" v="1"/>
      <pc:docMkLst>
        <pc:docMk/>
      </pc:docMkLst>
      <pc:sldChg chg="del">
        <pc:chgData name="Keri McDermott" userId="S::keri.mcdermott@greatplainsqin.org::e6b32091-ff62-421b-8ece-ebe6274ae588" providerId="AD" clId="Web-{47656DDD-754D-4CCD-A4E9-EB75BE74019D}" dt="2023-01-05T19:31:19.172" v="1"/>
        <pc:sldMkLst>
          <pc:docMk/>
          <pc:sldMk cId="51667241" sldId="353"/>
        </pc:sldMkLst>
      </pc:sldChg>
      <pc:sldChg chg="add">
        <pc:chgData name="Keri McDermott" userId="S::keri.mcdermott@greatplainsqin.org::e6b32091-ff62-421b-8ece-ebe6274ae588" providerId="AD" clId="Web-{47656DDD-754D-4CCD-A4E9-EB75BE74019D}" dt="2023-01-05T19:31:13.703" v="0"/>
        <pc:sldMkLst>
          <pc:docMk/>
          <pc:sldMk cId="1347786" sldId="367"/>
        </pc:sldMkLst>
      </pc:sldChg>
      <pc:sldMasterChg chg="addSldLayout">
        <pc:chgData name="Keri McDermott" userId="S::keri.mcdermott@greatplainsqin.org::e6b32091-ff62-421b-8ece-ebe6274ae588" providerId="AD" clId="Web-{47656DDD-754D-4CCD-A4E9-EB75BE74019D}" dt="2023-01-05T19:31:13.703" v="0"/>
        <pc:sldMasterMkLst>
          <pc:docMk/>
          <pc:sldMasterMk cId="2524055517" sldId="2147483661"/>
        </pc:sldMasterMkLst>
        <pc:sldLayoutChg chg="add">
          <pc:chgData name="Keri McDermott" userId="S::keri.mcdermott@greatplainsqin.org::e6b32091-ff62-421b-8ece-ebe6274ae588" providerId="AD" clId="Web-{47656DDD-754D-4CCD-A4E9-EB75BE74019D}" dt="2023-01-05T19:31:13.703" v="0"/>
          <pc:sldLayoutMkLst>
            <pc:docMk/>
            <pc:sldMasterMk cId="2524055517" sldId="2147483661"/>
            <pc:sldLayoutMk cId="1995753114" sldId="2147483675"/>
          </pc:sldLayoutMkLst>
        </pc:sldLayoutChg>
        <pc:sldLayoutChg chg="add">
          <pc:chgData name="Keri McDermott" userId="S::keri.mcdermott@greatplainsqin.org::e6b32091-ff62-421b-8ece-ebe6274ae588" providerId="AD" clId="Web-{47656DDD-754D-4CCD-A4E9-EB75BE74019D}" dt="2023-01-05T19:31:13.703" v="0"/>
          <pc:sldLayoutMkLst>
            <pc:docMk/>
            <pc:sldMasterMk cId="2524055517" sldId="2147483661"/>
            <pc:sldLayoutMk cId="1995753114" sldId="2147483678"/>
          </pc:sldLayoutMkLst>
        </pc:sldLayoutChg>
        <pc:sldLayoutChg chg="add">
          <pc:chgData name="Keri McDermott" userId="S::keri.mcdermott@greatplainsqin.org::e6b32091-ff62-421b-8ece-ebe6274ae588" providerId="AD" clId="Web-{47656DDD-754D-4CCD-A4E9-EB75BE74019D}" dt="2023-01-05T19:31:13.703" v="0"/>
          <pc:sldLayoutMkLst>
            <pc:docMk/>
            <pc:sldMasterMk cId="2524055517" sldId="2147483661"/>
            <pc:sldLayoutMk cId="1995753114" sldId="2147483679"/>
          </pc:sldLayoutMkLst>
        </pc:sldLayoutChg>
      </pc:sldMasterChg>
    </pc:docChg>
  </pc:docChgLst>
  <pc:docChgLst>
    <pc:chgData name="Tammy Wagner" userId="S::tammy.wagner@greatplainsqin.org::b5489f3b-110a-443a-bb34-6a69a9ce3926" providerId="AD" clId="Web-{6F371486-A07F-4D8C-9038-5099E6928BCF}"/>
    <pc:docChg chg="addSld delSld modSld">
      <pc:chgData name="Tammy Wagner" userId="S::tammy.wagner@greatplainsqin.org::b5489f3b-110a-443a-bb34-6a69a9ce3926" providerId="AD" clId="Web-{6F371486-A07F-4D8C-9038-5099E6928BCF}" dt="2022-11-30T20:44:48.738" v="333"/>
      <pc:docMkLst>
        <pc:docMk/>
      </pc:docMkLst>
      <pc:sldChg chg="modNotes">
        <pc:chgData name="Tammy Wagner" userId="S::tammy.wagner@greatplainsqin.org::b5489f3b-110a-443a-bb34-6a69a9ce3926" providerId="AD" clId="Web-{6F371486-A07F-4D8C-9038-5099E6928BCF}" dt="2022-11-30T20:35:39.900" v="80"/>
        <pc:sldMkLst>
          <pc:docMk/>
          <pc:sldMk cId="626117783" sldId="340"/>
        </pc:sldMkLst>
      </pc:sldChg>
      <pc:sldChg chg="addSp delSp modSp modNotes">
        <pc:chgData name="Tammy Wagner" userId="S::tammy.wagner@greatplainsqin.org::b5489f3b-110a-443a-bb34-6a69a9ce3926" providerId="AD" clId="Web-{6F371486-A07F-4D8C-9038-5099E6928BCF}" dt="2022-11-30T20:44:48.738" v="333"/>
        <pc:sldMkLst>
          <pc:docMk/>
          <pc:sldMk cId="1008906716" sldId="355"/>
        </pc:sldMkLst>
        <pc:spChg chg="mod">
          <ac:chgData name="Tammy Wagner" userId="S::tammy.wagner@greatplainsqin.org::b5489f3b-110a-443a-bb34-6a69a9ce3926" providerId="AD" clId="Web-{6F371486-A07F-4D8C-9038-5099E6928BCF}" dt="2022-11-30T20:42:25.454" v="165" actId="1076"/>
          <ac:spMkLst>
            <pc:docMk/>
            <pc:sldMk cId="1008906716" sldId="355"/>
            <ac:spMk id="3" creationId="{0AF7DA81-F03F-C49E-A70F-61BE4EC16D27}"/>
          </ac:spMkLst>
        </pc:spChg>
        <pc:picChg chg="add del mod">
          <ac:chgData name="Tammy Wagner" userId="S::tammy.wagner@greatplainsqin.org::b5489f3b-110a-443a-bb34-6a69a9ce3926" providerId="AD" clId="Web-{6F371486-A07F-4D8C-9038-5099E6928BCF}" dt="2022-11-30T20:41:51.610" v="158"/>
          <ac:picMkLst>
            <pc:docMk/>
            <pc:sldMk cId="1008906716" sldId="355"/>
            <ac:picMk id="5" creationId="{DBD8B8EA-D5DA-1075-92E4-F0C2244DD7CF}"/>
          </ac:picMkLst>
        </pc:picChg>
        <pc:picChg chg="add mod">
          <ac:chgData name="Tammy Wagner" userId="S::tammy.wagner@greatplainsqin.org::b5489f3b-110a-443a-bb34-6a69a9ce3926" providerId="AD" clId="Web-{6F371486-A07F-4D8C-9038-5099E6928BCF}" dt="2022-11-30T20:42:22.673" v="164" actId="1076"/>
          <ac:picMkLst>
            <pc:docMk/>
            <pc:sldMk cId="1008906716" sldId="355"/>
            <ac:picMk id="6" creationId="{DC8C3DDA-BE38-5511-04B4-A764944A6960}"/>
          </ac:picMkLst>
        </pc:picChg>
      </pc:sldChg>
      <pc:sldChg chg="addSp modSp">
        <pc:chgData name="Tammy Wagner" userId="S::tammy.wagner@greatplainsqin.org::b5489f3b-110a-443a-bb34-6a69a9ce3926" providerId="AD" clId="Web-{6F371486-A07F-4D8C-9038-5099E6928BCF}" dt="2022-11-30T20:37:44.480" v="151" actId="14100"/>
        <pc:sldMkLst>
          <pc:docMk/>
          <pc:sldMk cId="1632797914" sldId="358"/>
        </pc:sldMkLst>
        <pc:spChg chg="mod">
          <ac:chgData name="Tammy Wagner" userId="S::tammy.wagner@greatplainsqin.org::b5489f3b-110a-443a-bb34-6a69a9ce3926" providerId="AD" clId="Web-{6F371486-A07F-4D8C-9038-5099E6928BCF}" dt="2022-11-30T20:37:41.558" v="150" actId="1076"/>
          <ac:spMkLst>
            <pc:docMk/>
            <pc:sldMk cId="1632797914" sldId="358"/>
            <ac:spMk id="3" creationId="{F3795A78-2096-34C5-B95C-B0CEC3ACA31D}"/>
          </ac:spMkLst>
        </pc:spChg>
        <pc:picChg chg="add mod">
          <ac:chgData name="Tammy Wagner" userId="S::tammy.wagner@greatplainsqin.org::b5489f3b-110a-443a-bb34-6a69a9ce3926" providerId="AD" clId="Web-{6F371486-A07F-4D8C-9038-5099E6928BCF}" dt="2022-11-30T20:37:44.480" v="151" actId="14100"/>
          <ac:picMkLst>
            <pc:docMk/>
            <pc:sldMk cId="1632797914" sldId="358"/>
            <ac:picMk id="5" creationId="{17252607-CC17-C658-78F5-14B1DC3C9ED9}"/>
          </ac:picMkLst>
        </pc:picChg>
      </pc:sldChg>
      <pc:sldChg chg="modSp del">
        <pc:chgData name="Tammy Wagner" userId="S::tammy.wagner@greatplainsqin.org::b5489f3b-110a-443a-bb34-6a69a9ce3926" providerId="AD" clId="Web-{6F371486-A07F-4D8C-9038-5099E6928BCF}" dt="2022-11-30T20:34:05.851" v="3"/>
        <pc:sldMkLst>
          <pc:docMk/>
          <pc:sldMk cId="2489740804" sldId="362"/>
        </pc:sldMkLst>
        <pc:spChg chg="mod">
          <ac:chgData name="Tammy Wagner" userId="S::tammy.wagner@greatplainsqin.org::b5489f3b-110a-443a-bb34-6a69a9ce3926" providerId="AD" clId="Web-{6F371486-A07F-4D8C-9038-5099E6928BCF}" dt="2022-11-30T20:34:02.866" v="2" actId="20577"/>
          <ac:spMkLst>
            <pc:docMk/>
            <pc:sldMk cId="2489740804" sldId="362"/>
            <ac:spMk id="3" creationId="{26462280-2F56-B264-C5FD-4389C24DAF2B}"/>
          </ac:spMkLst>
        </pc:spChg>
      </pc:sldChg>
      <pc:sldChg chg="modSp new">
        <pc:chgData name="Tammy Wagner" userId="S::tammy.wagner@greatplainsqin.org::b5489f3b-110a-443a-bb34-6a69a9ce3926" providerId="AD" clId="Web-{6F371486-A07F-4D8C-9038-5099E6928BCF}" dt="2022-11-30T20:36:46.729" v="143" actId="20577"/>
        <pc:sldMkLst>
          <pc:docMk/>
          <pc:sldMk cId="4145052296" sldId="365"/>
        </pc:sldMkLst>
        <pc:spChg chg="mod">
          <ac:chgData name="Tammy Wagner" userId="S::tammy.wagner@greatplainsqin.org::b5489f3b-110a-443a-bb34-6a69a9ce3926" providerId="AD" clId="Web-{6F371486-A07F-4D8C-9038-5099E6928BCF}" dt="2022-11-30T20:36:10.244" v="100" actId="20577"/>
          <ac:spMkLst>
            <pc:docMk/>
            <pc:sldMk cId="4145052296" sldId="365"/>
            <ac:spMk id="2" creationId="{45FC2A7D-7CAA-3EB9-B51C-64EB290ABB9A}"/>
          </ac:spMkLst>
        </pc:spChg>
        <pc:spChg chg="mod">
          <ac:chgData name="Tammy Wagner" userId="S::tammy.wagner@greatplainsqin.org::b5489f3b-110a-443a-bb34-6a69a9ce3926" providerId="AD" clId="Web-{6F371486-A07F-4D8C-9038-5099E6928BCF}" dt="2022-11-30T20:36:39.526" v="133" actId="20577"/>
          <ac:spMkLst>
            <pc:docMk/>
            <pc:sldMk cId="4145052296" sldId="365"/>
            <ac:spMk id="3" creationId="{B1E0E948-CDAC-2993-EE7A-D4C90DC80799}"/>
          </ac:spMkLst>
        </pc:spChg>
        <pc:spChg chg="mod">
          <ac:chgData name="Tammy Wagner" userId="S::tammy.wagner@greatplainsqin.org::b5489f3b-110a-443a-bb34-6a69a9ce3926" providerId="AD" clId="Web-{6F371486-A07F-4D8C-9038-5099E6928BCF}" dt="2022-11-30T20:36:46.729" v="143" actId="20577"/>
          <ac:spMkLst>
            <pc:docMk/>
            <pc:sldMk cId="4145052296" sldId="365"/>
            <ac:spMk id="5" creationId="{A446EE06-DDE9-1EF9-7309-4EC58631CDBA}"/>
          </ac:spMkLst>
        </pc:spChg>
        <pc:spChg chg="mod">
          <ac:chgData name="Tammy Wagner" userId="S::tammy.wagner@greatplainsqin.org::b5489f3b-110a-443a-bb34-6a69a9ce3926" providerId="AD" clId="Web-{6F371486-A07F-4D8C-9038-5099E6928BCF}" dt="2022-11-30T20:35:55.228" v="84" actId="20577"/>
          <ac:spMkLst>
            <pc:docMk/>
            <pc:sldMk cId="4145052296" sldId="365"/>
            <ac:spMk id="6" creationId="{EF26E30B-0CCC-15D1-578B-0F9835E5DF15}"/>
          </ac:spMkLst>
        </pc:spChg>
      </pc:sldChg>
    </pc:docChg>
  </pc:docChgLst>
  <pc:docChgLst>
    <pc:chgData name="Keri McDermott" userId="S::keri.mcdermott@greatplainsqin.org::e6b32091-ff62-421b-8ece-ebe6274ae588" providerId="AD" clId="Web-{2AF3D5AB-0FF7-49E9-ACD8-8781B0F9C66D}"/>
    <pc:docChg chg="modSld">
      <pc:chgData name="Keri McDermott" userId="S::keri.mcdermott@greatplainsqin.org::e6b32091-ff62-421b-8ece-ebe6274ae588" providerId="AD" clId="Web-{2AF3D5AB-0FF7-49E9-ACD8-8781B0F9C66D}" dt="2023-01-04T20:14:00.541" v="0" actId="1076"/>
      <pc:docMkLst>
        <pc:docMk/>
      </pc:docMkLst>
      <pc:sldChg chg="modSp">
        <pc:chgData name="Keri McDermott" userId="S::keri.mcdermott@greatplainsqin.org::e6b32091-ff62-421b-8ece-ebe6274ae588" providerId="AD" clId="Web-{2AF3D5AB-0FF7-49E9-ACD8-8781B0F9C66D}" dt="2023-01-04T20:14:00.541" v="0" actId="1076"/>
        <pc:sldMkLst>
          <pc:docMk/>
          <pc:sldMk cId="2167437396" sldId="359"/>
        </pc:sldMkLst>
        <pc:grpChg chg="mod">
          <ac:chgData name="Keri McDermott" userId="S::keri.mcdermott@greatplainsqin.org::e6b32091-ff62-421b-8ece-ebe6274ae588" providerId="AD" clId="Web-{2AF3D5AB-0FF7-49E9-ACD8-8781B0F9C66D}" dt="2023-01-04T20:14:00.541" v="0" actId="1076"/>
          <ac:grpSpMkLst>
            <pc:docMk/>
            <pc:sldMk cId="2167437396" sldId="359"/>
            <ac:grpSpMk id="15" creationId="{505C5712-7F59-6D3F-3A74-5C8C2D1EBE69}"/>
          </ac:grpSpMkLst>
        </pc:grpChg>
      </pc:sldChg>
    </pc:docChg>
  </pc:docChgLst>
  <pc:docChgLst>
    <pc:chgData name="Stephanie Hanson" userId="S::stephanie.hanson@greatplainsqin.org::7efb6b60-2536-46d5-95cb-3a56f67b446a" providerId="AD" clId="Web-{77E26EA7-95B0-47DC-A526-0E8FB07A6249}"/>
    <pc:docChg chg="addSld modSld">
      <pc:chgData name="Stephanie Hanson" userId="S::stephanie.hanson@greatplainsqin.org::7efb6b60-2536-46d5-95cb-3a56f67b446a" providerId="AD" clId="Web-{77E26EA7-95B0-47DC-A526-0E8FB07A6249}" dt="2022-11-23T18:16:06.051" v="103" actId="20577"/>
      <pc:docMkLst>
        <pc:docMk/>
      </pc:docMkLst>
      <pc:sldChg chg="addSp modSp new">
        <pc:chgData name="Stephanie Hanson" userId="S::stephanie.hanson@greatplainsqin.org::7efb6b60-2536-46d5-95cb-3a56f67b446a" providerId="AD" clId="Web-{77E26EA7-95B0-47DC-A526-0E8FB07A6249}" dt="2022-11-23T17:21:56.459" v="53" actId="20577"/>
        <pc:sldMkLst>
          <pc:docMk/>
          <pc:sldMk cId="1467639493" sldId="363"/>
        </pc:sldMkLst>
        <pc:spChg chg="mod">
          <ac:chgData name="Stephanie Hanson" userId="S::stephanie.hanson@greatplainsqin.org::7efb6b60-2536-46d5-95cb-3a56f67b446a" providerId="AD" clId="Web-{77E26EA7-95B0-47DC-A526-0E8FB07A6249}" dt="2022-11-23T17:17:59.860" v="4" actId="20577"/>
          <ac:spMkLst>
            <pc:docMk/>
            <pc:sldMk cId="1467639493" sldId="363"/>
            <ac:spMk id="2" creationId="{A86CFD3C-5D42-5FFC-CD10-B85B186663FC}"/>
          </ac:spMkLst>
        </pc:spChg>
        <pc:spChg chg="mod">
          <ac:chgData name="Stephanie Hanson" userId="S::stephanie.hanson@greatplainsqin.org::7efb6b60-2536-46d5-95cb-3a56f67b446a" providerId="AD" clId="Web-{77E26EA7-95B0-47DC-A526-0E8FB07A6249}" dt="2022-11-23T17:21:56.459" v="53" actId="20577"/>
          <ac:spMkLst>
            <pc:docMk/>
            <pc:sldMk cId="1467639493" sldId="363"/>
            <ac:spMk id="3" creationId="{E3A3DA7B-BE2F-8643-D537-3F742B21F49B}"/>
          </ac:spMkLst>
        </pc:spChg>
        <pc:spChg chg="add mod">
          <ac:chgData name="Stephanie Hanson" userId="S::stephanie.hanson@greatplainsqin.org::7efb6b60-2536-46d5-95cb-3a56f67b446a" providerId="AD" clId="Web-{77E26EA7-95B0-47DC-A526-0E8FB07A6249}" dt="2022-11-23T17:21:48.224" v="52" actId="20577"/>
          <ac:spMkLst>
            <pc:docMk/>
            <pc:sldMk cId="1467639493" sldId="363"/>
            <ac:spMk id="5" creationId="{1FEF7AB2-4B1D-6CEB-83BA-D5FEF86F7231}"/>
          </ac:spMkLst>
        </pc:spChg>
      </pc:sldChg>
      <pc:sldChg chg="modSp new">
        <pc:chgData name="Stephanie Hanson" userId="S::stephanie.hanson@greatplainsqin.org::7efb6b60-2536-46d5-95cb-3a56f67b446a" providerId="AD" clId="Web-{77E26EA7-95B0-47DC-A526-0E8FB07A6249}" dt="2022-11-23T18:16:06.051" v="103" actId="20577"/>
        <pc:sldMkLst>
          <pc:docMk/>
          <pc:sldMk cId="3402611809" sldId="364"/>
        </pc:sldMkLst>
        <pc:spChg chg="mod">
          <ac:chgData name="Stephanie Hanson" userId="S::stephanie.hanson@greatplainsqin.org::7efb6b60-2536-46d5-95cb-3a56f67b446a" providerId="AD" clId="Web-{77E26EA7-95B0-47DC-A526-0E8FB07A6249}" dt="2022-11-23T18:15:00.534" v="83" actId="20577"/>
          <ac:spMkLst>
            <pc:docMk/>
            <pc:sldMk cId="3402611809" sldId="364"/>
            <ac:spMk id="2" creationId="{1F5B6568-0A5C-28A7-8142-00891EA1C7FE}"/>
          </ac:spMkLst>
        </pc:spChg>
        <pc:spChg chg="mod">
          <ac:chgData name="Stephanie Hanson" userId="S::stephanie.hanson@greatplainsqin.org::7efb6b60-2536-46d5-95cb-3a56f67b446a" providerId="AD" clId="Web-{77E26EA7-95B0-47DC-A526-0E8FB07A6249}" dt="2022-11-23T18:16:06.051" v="103" actId="20577"/>
          <ac:spMkLst>
            <pc:docMk/>
            <pc:sldMk cId="3402611809" sldId="364"/>
            <ac:spMk id="3" creationId="{54973BB9-FF9F-C824-9B84-F11749408CDE}"/>
          </ac:spMkLst>
        </pc:spChg>
      </pc:sldChg>
    </pc:docChg>
  </pc:docChgLst>
  <pc:docChgLst>
    <pc:chgData name="Tammy Wagner" userId="S::tammy.wagner@greatplainsqin.org::b5489f3b-110a-443a-bb34-6a69a9ce3926" providerId="AD" clId="Web-{AA87F85D-2CF4-4BBD-A489-C743E3EFD507}"/>
    <pc:docChg chg="addSld modSld sldOrd">
      <pc:chgData name="Tammy Wagner" userId="S::tammy.wagner@greatplainsqin.org::b5489f3b-110a-443a-bb34-6a69a9ce3926" providerId="AD" clId="Web-{AA87F85D-2CF4-4BBD-A489-C743E3EFD507}" dt="2022-11-21T21:26:24.967" v="9" actId="20577"/>
      <pc:docMkLst>
        <pc:docMk/>
      </pc:docMkLst>
      <pc:sldChg chg="ord">
        <pc:chgData name="Tammy Wagner" userId="S::tammy.wagner@greatplainsqin.org::b5489f3b-110a-443a-bb34-6a69a9ce3926" providerId="AD" clId="Web-{AA87F85D-2CF4-4BBD-A489-C743E3EFD507}" dt="2022-11-21T21:26:06.045" v="8"/>
        <pc:sldMkLst>
          <pc:docMk/>
          <pc:sldMk cId="626117783" sldId="340"/>
        </pc:sldMkLst>
      </pc:sldChg>
      <pc:sldChg chg="modSp">
        <pc:chgData name="Tammy Wagner" userId="S::tammy.wagner@greatplainsqin.org::b5489f3b-110a-443a-bb34-6a69a9ce3926" providerId="AD" clId="Web-{AA87F85D-2CF4-4BBD-A489-C743E3EFD507}" dt="2022-11-21T21:25:56.419" v="7" actId="20577"/>
        <pc:sldMkLst>
          <pc:docMk/>
          <pc:sldMk cId="1008906716" sldId="355"/>
        </pc:sldMkLst>
        <pc:spChg chg="mod">
          <ac:chgData name="Tammy Wagner" userId="S::tammy.wagner@greatplainsqin.org::b5489f3b-110a-443a-bb34-6a69a9ce3926" providerId="AD" clId="Web-{AA87F85D-2CF4-4BBD-A489-C743E3EFD507}" dt="2022-11-21T21:25:56.419" v="7" actId="20577"/>
          <ac:spMkLst>
            <pc:docMk/>
            <pc:sldMk cId="1008906716" sldId="355"/>
            <ac:spMk id="3" creationId="{0AF7DA81-F03F-C49E-A70F-61BE4EC16D27}"/>
          </ac:spMkLst>
        </pc:spChg>
      </pc:sldChg>
      <pc:sldChg chg="modSp add ord">
        <pc:chgData name="Tammy Wagner" userId="S::tammy.wagner@greatplainsqin.org::b5489f3b-110a-443a-bb34-6a69a9ce3926" providerId="AD" clId="Web-{AA87F85D-2CF4-4BBD-A489-C743E3EFD507}" dt="2022-11-21T21:26:24.967" v="9" actId="20577"/>
        <pc:sldMkLst>
          <pc:docMk/>
          <pc:sldMk cId="2489740804" sldId="362"/>
        </pc:sldMkLst>
        <pc:spChg chg="mod">
          <ac:chgData name="Tammy Wagner" userId="S::tammy.wagner@greatplainsqin.org::b5489f3b-110a-443a-bb34-6a69a9ce3926" providerId="AD" clId="Web-{AA87F85D-2CF4-4BBD-A489-C743E3EFD507}" dt="2022-11-21T21:26:24.967" v="9" actId="20577"/>
          <ac:spMkLst>
            <pc:docMk/>
            <pc:sldMk cId="2489740804" sldId="362"/>
            <ac:spMk id="3" creationId="{26462280-2F56-B264-C5FD-4389C24DAF2B}"/>
          </ac:spMkLst>
        </pc:spChg>
      </pc:sldChg>
    </pc:docChg>
  </pc:docChgLst>
  <pc:docChgLst>
    <pc:chgData name="Keri McDermott" userId="e6b32091-ff62-421b-8ece-ebe6274ae588" providerId="ADAL" clId="{B4344F40-CA18-413B-88DF-82A9B2BAAF71}"/>
    <pc:docChg chg="custSel modSld modMainMaster">
      <pc:chgData name="Keri McDermott" userId="e6b32091-ff62-421b-8ece-ebe6274ae588" providerId="ADAL" clId="{B4344F40-CA18-413B-88DF-82A9B2BAAF71}" dt="2023-01-26T17:07:39.570" v="79" actId="1076"/>
      <pc:docMkLst>
        <pc:docMk/>
      </pc:docMkLst>
      <pc:sldChg chg="modSp mod">
        <pc:chgData name="Keri McDermott" userId="e6b32091-ff62-421b-8ece-ebe6274ae588" providerId="ADAL" clId="{B4344F40-CA18-413B-88DF-82A9B2BAAF71}" dt="2023-01-25T16:50:09.782" v="74" actId="255"/>
        <pc:sldMkLst>
          <pc:docMk/>
          <pc:sldMk cId="626117783" sldId="340"/>
        </pc:sldMkLst>
        <pc:spChg chg="mod">
          <ac:chgData name="Keri McDermott" userId="e6b32091-ff62-421b-8ece-ebe6274ae588" providerId="ADAL" clId="{B4344F40-CA18-413B-88DF-82A9B2BAAF71}" dt="2023-01-25T16:50:09.782" v="74" actId="255"/>
          <ac:spMkLst>
            <pc:docMk/>
            <pc:sldMk cId="626117783" sldId="340"/>
            <ac:spMk id="5" creationId="{3B0B34C5-0605-41F3-AD48-083F96E330A3}"/>
          </ac:spMkLst>
        </pc:spChg>
        <pc:spChg chg="mod">
          <ac:chgData name="Keri McDermott" userId="e6b32091-ff62-421b-8ece-ebe6274ae588" providerId="ADAL" clId="{B4344F40-CA18-413B-88DF-82A9B2BAAF71}" dt="2023-01-25T16:50:04.589" v="73" actId="122"/>
          <ac:spMkLst>
            <pc:docMk/>
            <pc:sldMk cId="626117783" sldId="340"/>
            <ac:spMk id="7" creationId="{00000000-0000-0000-0000-000000000000}"/>
          </ac:spMkLst>
        </pc:spChg>
      </pc:sldChg>
      <pc:sldChg chg="modSp mod">
        <pc:chgData name="Keri McDermott" userId="e6b32091-ff62-421b-8ece-ebe6274ae588" providerId="ADAL" clId="{B4344F40-CA18-413B-88DF-82A9B2BAAF71}" dt="2023-01-26T17:07:39.570" v="79" actId="1076"/>
        <pc:sldMkLst>
          <pc:docMk/>
          <pc:sldMk cId="1008906716" sldId="355"/>
        </pc:sldMkLst>
        <pc:spChg chg="mod">
          <ac:chgData name="Keri McDermott" userId="e6b32091-ff62-421b-8ece-ebe6274ae588" providerId="ADAL" clId="{B4344F40-CA18-413B-88DF-82A9B2BAAF71}" dt="2023-01-26T17:07:25.147" v="76" actId="1076"/>
          <ac:spMkLst>
            <pc:docMk/>
            <pc:sldMk cId="1008906716" sldId="355"/>
            <ac:spMk id="2" creationId="{C4257046-00CA-8D52-6C65-3230C743949C}"/>
          </ac:spMkLst>
        </pc:spChg>
        <pc:spChg chg="mod">
          <ac:chgData name="Keri McDermott" userId="e6b32091-ff62-421b-8ece-ebe6274ae588" providerId="ADAL" clId="{B4344F40-CA18-413B-88DF-82A9B2BAAF71}" dt="2023-01-25T16:47:33.753" v="61" actId="1076"/>
          <ac:spMkLst>
            <pc:docMk/>
            <pc:sldMk cId="1008906716" sldId="355"/>
            <ac:spMk id="3" creationId="{0AF7DA81-F03F-C49E-A70F-61BE4EC16D27}"/>
          </ac:spMkLst>
        </pc:spChg>
        <pc:picChg chg="mod">
          <ac:chgData name="Keri McDermott" userId="e6b32091-ff62-421b-8ece-ebe6274ae588" providerId="ADAL" clId="{B4344F40-CA18-413B-88DF-82A9B2BAAF71}" dt="2023-01-26T17:07:39.570" v="79" actId="1076"/>
          <ac:picMkLst>
            <pc:docMk/>
            <pc:sldMk cId="1008906716" sldId="355"/>
            <ac:picMk id="8" creationId="{8D154972-43A0-6A60-E279-DE68D82E16A9}"/>
          </ac:picMkLst>
        </pc:picChg>
      </pc:sldChg>
      <pc:sldChg chg="modSp mod">
        <pc:chgData name="Keri McDermott" userId="e6b32091-ff62-421b-8ece-ebe6274ae588" providerId="ADAL" clId="{B4344F40-CA18-413B-88DF-82A9B2BAAF71}" dt="2023-01-25T16:46:10.280" v="23" actId="207"/>
        <pc:sldMkLst>
          <pc:docMk/>
          <pc:sldMk cId="1632797914" sldId="358"/>
        </pc:sldMkLst>
        <pc:spChg chg="mod">
          <ac:chgData name="Keri McDermott" userId="e6b32091-ff62-421b-8ece-ebe6274ae588" providerId="ADAL" clId="{B4344F40-CA18-413B-88DF-82A9B2BAAF71}" dt="2023-01-25T16:46:10.280" v="23" actId="207"/>
          <ac:spMkLst>
            <pc:docMk/>
            <pc:sldMk cId="1632797914" sldId="358"/>
            <ac:spMk id="2" creationId="{D6B6A280-22B7-FF91-5915-1E3EC3C03248}"/>
          </ac:spMkLst>
        </pc:spChg>
        <pc:spChg chg="mod">
          <ac:chgData name="Keri McDermott" userId="e6b32091-ff62-421b-8ece-ebe6274ae588" providerId="ADAL" clId="{B4344F40-CA18-413B-88DF-82A9B2BAAF71}" dt="2023-01-25T16:45:07.398" v="12" actId="20577"/>
          <ac:spMkLst>
            <pc:docMk/>
            <pc:sldMk cId="1632797914" sldId="358"/>
            <ac:spMk id="3" creationId="{F3795A78-2096-34C5-B95C-B0CEC3ACA31D}"/>
          </ac:spMkLst>
        </pc:spChg>
      </pc:sldChg>
      <pc:sldChg chg="modSp mod">
        <pc:chgData name="Keri McDermott" userId="e6b32091-ff62-421b-8ece-ebe6274ae588" providerId="ADAL" clId="{B4344F40-CA18-413B-88DF-82A9B2BAAF71}" dt="2023-01-25T16:47:42.249" v="63" actId="207"/>
        <pc:sldMkLst>
          <pc:docMk/>
          <pc:sldMk cId="3724858702" sldId="361"/>
        </pc:sldMkLst>
        <pc:spChg chg="mod">
          <ac:chgData name="Keri McDermott" userId="e6b32091-ff62-421b-8ece-ebe6274ae588" providerId="ADAL" clId="{B4344F40-CA18-413B-88DF-82A9B2BAAF71}" dt="2023-01-25T16:47:42.249" v="63" actId="207"/>
          <ac:spMkLst>
            <pc:docMk/>
            <pc:sldMk cId="3724858702" sldId="361"/>
            <ac:spMk id="2" creationId="{1E4D44F4-CF32-75FA-5612-137BFCA316E6}"/>
          </ac:spMkLst>
        </pc:spChg>
      </pc:sldChg>
      <pc:sldChg chg="modSp mod">
        <pc:chgData name="Keri McDermott" userId="e6b32091-ff62-421b-8ece-ebe6274ae588" providerId="ADAL" clId="{B4344F40-CA18-413B-88DF-82A9B2BAAF71}" dt="2023-01-25T16:46:25.530" v="26" actId="1076"/>
        <pc:sldMkLst>
          <pc:docMk/>
          <pc:sldMk cId="1467639493" sldId="363"/>
        </pc:sldMkLst>
        <pc:spChg chg="mod">
          <ac:chgData name="Keri McDermott" userId="e6b32091-ff62-421b-8ece-ebe6274ae588" providerId="ADAL" clId="{B4344F40-CA18-413B-88DF-82A9B2BAAF71}" dt="2023-01-25T16:46:25.530" v="26" actId="1076"/>
          <ac:spMkLst>
            <pc:docMk/>
            <pc:sldMk cId="1467639493" sldId="363"/>
            <ac:spMk id="2" creationId="{A86CFD3C-5D42-5FFC-CD10-B85B186663FC}"/>
          </ac:spMkLst>
        </pc:spChg>
        <pc:spChg chg="mod">
          <ac:chgData name="Keri McDermott" userId="e6b32091-ff62-421b-8ece-ebe6274ae588" providerId="ADAL" clId="{B4344F40-CA18-413B-88DF-82A9B2BAAF71}" dt="2023-01-25T16:45:18.648" v="18" actId="20577"/>
          <ac:spMkLst>
            <pc:docMk/>
            <pc:sldMk cId="1467639493" sldId="363"/>
            <ac:spMk id="3" creationId="{E3A3DA7B-BE2F-8643-D537-3F742B21F49B}"/>
          </ac:spMkLst>
        </pc:spChg>
      </pc:sldChg>
      <pc:sldChg chg="modSp mod setBg">
        <pc:chgData name="Keri McDermott" userId="e6b32091-ff62-421b-8ece-ebe6274ae588" providerId="ADAL" clId="{B4344F40-CA18-413B-88DF-82A9B2BAAF71}" dt="2023-01-25T16:46:51.843" v="32"/>
        <pc:sldMkLst>
          <pc:docMk/>
          <pc:sldMk cId="1983424911" sldId="369"/>
        </pc:sldMkLst>
        <pc:spChg chg="mod">
          <ac:chgData name="Keri McDermott" userId="e6b32091-ff62-421b-8ece-ebe6274ae588" providerId="ADAL" clId="{B4344F40-CA18-413B-88DF-82A9B2BAAF71}" dt="2023-01-25T16:46:36.515" v="30" actId="122"/>
          <ac:spMkLst>
            <pc:docMk/>
            <pc:sldMk cId="1983424911" sldId="369"/>
            <ac:spMk id="2" creationId="{182A63E2-985C-2ECD-BC90-DCC09FBEC685}"/>
          </ac:spMkLst>
        </pc:spChg>
        <pc:picChg chg="mod">
          <ac:chgData name="Keri McDermott" userId="e6b32091-ff62-421b-8ece-ebe6274ae588" providerId="ADAL" clId="{B4344F40-CA18-413B-88DF-82A9B2BAAF71}" dt="2023-01-25T16:46:39.971" v="31" actId="1076"/>
          <ac:picMkLst>
            <pc:docMk/>
            <pc:sldMk cId="1983424911" sldId="369"/>
            <ac:picMk id="6" creationId="{06DF2067-E11F-6DD8-C22A-391296E9E7A2}"/>
          </ac:picMkLst>
        </pc:picChg>
      </pc:sldChg>
      <pc:sldMasterChg chg="delSldLayout modSldLayout">
        <pc:chgData name="Keri McDermott" userId="e6b32091-ff62-421b-8ece-ebe6274ae588" providerId="ADAL" clId="{B4344F40-CA18-413B-88DF-82A9B2BAAF71}" dt="2023-01-25T16:49:14.728" v="70" actId="1076"/>
        <pc:sldMasterMkLst>
          <pc:docMk/>
          <pc:sldMasterMk cId="2524055517" sldId="2147483661"/>
        </pc:sldMasterMkLst>
        <pc:sldLayoutChg chg="modSp mod">
          <pc:chgData name="Keri McDermott" userId="e6b32091-ff62-421b-8ece-ebe6274ae588" providerId="ADAL" clId="{B4344F40-CA18-413B-88DF-82A9B2BAAF71}" dt="2023-01-25T16:48:13.858" v="66" actId="1076"/>
          <pc:sldLayoutMkLst>
            <pc:docMk/>
            <pc:sldMasterMk cId="2524055517" sldId="2147483661"/>
            <pc:sldLayoutMk cId="1995753114" sldId="2147483662"/>
          </pc:sldLayoutMkLst>
          <pc:picChg chg="mod">
            <ac:chgData name="Keri McDermott" userId="e6b32091-ff62-421b-8ece-ebe6274ae588" providerId="ADAL" clId="{B4344F40-CA18-413B-88DF-82A9B2BAAF71}" dt="2023-01-25T16:48:13.858" v="66" actId="1076"/>
            <ac:picMkLst>
              <pc:docMk/>
              <pc:sldMasterMk cId="2524055517" sldId="2147483661"/>
              <pc:sldLayoutMk cId="1995753114" sldId="2147483662"/>
              <ac:picMk id="15" creationId="{DE1E3F50-C836-4D68-97FF-CEEC742F5E1D}"/>
            </ac:picMkLst>
          </pc:picChg>
        </pc:sldLayoutChg>
        <pc:sldLayoutChg chg="modSp mod">
          <pc:chgData name="Keri McDermott" userId="e6b32091-ff62-421b-8ece-ebe6274ae588" providerId="ADAL" clId="{B4344F40-CA18-413B-88DF-82A9B2BAAF71}" dt="2023-01-25T16:48:19.978" v="67" actId="1076"/>
          <pc:sldLayoutMkLst>
            <pc:docMk/>
            <pc:sldMasterMk cId="2524055517" sldId="2147483661"/>
            <pc:sldLayoutMk cId="2530837492" sldId="2147483665"/>
          </pc:sldLayoutMkLst>
          <pc:picChg chg="mod">
            <ac:chgData name="Keri McDermott" userId="e6b32091-ff62-421b-8ece-ebe6274ae588" providerId="ADAL" clId="{B4344F40-CA18-413B-88DF-82A9B2BAAF71}" dt="2023-01-25T16:48:19.978" v="67" actId="1076"/>
            <ac:picMkLst>
              <pc:docMk/>
              <pc:sldMasterMk cId="2524055517" sldId="2147483661"/>
              <pc:sldLayoutMk cId="2530837492" sldId="2147483665"/>
              <ac:picMk id="4" creationId="{D97E0881-BEA5-F42B-7DE9-B81CBB728961}"/>
            </ac:picMkLst>
          </pc:picChg>
        </pc:sldLayoutChg>
        <pc:sldLayoutChg chg="del">
          <pc:chgData name="Keri McDermott" userId="e6b32091-ff62-421b-8ece-ebe6274ae588" providerId="ADAL" clId="{B4344F40-CA18-413B-88DF-82A9B2BAAF71}" dt="2023-01-25T16:48:39.836" v="68" actId="2696"/>
          <pc:sldLayoutMkLst>
            <pc:docMk/>
            <pc:sldMasterMk cId="2524055517" sldId="2147483661"/>
            <pc:sldLayoutMk cId="1367404042" sldId="2147483673"/>
          </pc:sldLayoutMkLst>
        </pc:sldLayoutChg>
        <pc:sldLayoutChg chg="modSp mod">
          <pc:chgData name="Keri McDermott" userId="e6b32091-ff62-421b-8ece-ebe6274ae588" providerId="ADAL" clId="{B4344F40-CA18-413B-88DF-82A9B2BAAF71}" dt="2023-01-25T16:49:14.728" v="70" actId="1076"/>
          <pc:sldLayoutMkLst>
            <pc:docMk/>
            <pc:sldMasterMk cId="2524055517" sldId="2147483661"/>
            <pc:sldLayoutMk cId="1995753114" sldId="2147483675"/>
          </pc:sldLayoutMkLst>
          <pc:picChg chg="mod">
            <ac:chgData name="Keri McDermott" userId="e6b32091-ff62-421b-8ece-ebe6274ae588" providerId="ADAL" clId="{B4344F40-CA18-413B-88DF-82A9B2BAAF71}" dt="2023-01-25T16:49:14.728" v="70" actId="1076"/>
            <ac:picMkLst>
              <pc:docMk/>
              <pc:sldMasterMk cId="2524055517" sldId="2147483661"/>
              <pc:sldLayoutMk cId="1995753114" sldId="2147483675"/>
              <ac:picMk id="15" creationId="{DE1E3F50-C836-4D68-97FF-CEEC742F5E1D}"/>
            </ac:picMkLst>
          </pc:picChg>
        </pc:sldLayoutChg>
        <pc:sldLayoutChg chg="modSp mod">
          <pc:chgData name="Keri McDermott" userId="e6b32091-ff62-421b-8ece-ebe6274ae588" providerId="ADAL" clId="{B4344F40-CA18-413B-88DF-82A9B2BAAF71}" dt="2023-01-25T16:49:10.735" v="69" actId="1076"/>
          <pc:sldLayoutMkLst>
            <pc:docMk/>
            <pc:sldMasterMk cId="2524055517" sldId="2147483661"/>
            <pc:sldLayoutMk cId="1995753114" sldId="2147483678"/>
          </pc:sldLayoutMkLst>
          <pc:picChg chg="mod">
            <ac:chgData name="Keri McDermott" userId="e6b32091-ff62-421b-8ece-ebe6274ae588" providerId="ADAL" clId="{B4344F40-CA18-413B-88DF-82A9B2BAAF71}" dt="2023-01-25T16:49:10.735" v="69" actId="1076"/>
            <ac:picMkLst>
              <pc:docMk/>
              <pc:sldMasterMk cId="2524055517" sldId="2147483661"/>
              <pc:sldLayoutMk cId="1995753114" sldId="2147483678"/>
              <ac:picMk id="15" creationId="{DE1E3F50-C836-4D68-97FF-CEEC742F5E1D}"/>
            </ac:picMkLst>
          </pc:picChg>
        </pc:sldLayoutChg>
        <pc:sldLayoutChg chg="modSp mod">
          <pc:chgData name="Keri McDermott" userId="e6b32091-ff62-421b-8ece-ebe6274ae588" providerId="ADAL" clId="{B4344F40-CA18-413B-88DF-82A9B2BAAF71}" dt="2023-01-25T16:48:05.636" v="64" actId="1076"/>
          <pc:sldLayoutMkLst>
            <pc:docMk/>
            <pc:sldMasterMk cId="2524055517" sldId="2147483661"/>
            <pc:sldLayoutMk cId="1995753114" sldId="2147483679"/>
          </pc:sldLayoutMkLst>
          <pc:picChg chg="mod">
            <ac:chgData name="Keri McDermott" userId="e6b32091-ff62-421b-8ece-ebe6274ae588" providerId="ADAL" clId="{B4344F40-CA18-413B-88DF-82A9B2BAAF71}" dt="2023-01-25T16:48:05.636" v="64" actId="1076"/>
            <ac:picMkLst>
              <pc:docMk/>
              <pc:sldMasterMk cId="2524055517" sldId="2147483661"/>
              <pc:sldLayoutMk cId="1995753114" sldId="2147483679"/>
              <ac:picMk id="15" creationId="{DE1E3F50-C836-4D68-97FF-CEEC742F5E1D}"/>
            </ac:picMkLst>
          </pc:picChg>
        </pc:sldLayoutChg>
        <pc:sldLayoutChg chg="modSp mod">
          <pc:chgData name="Keri McDermott" userId="e6b32091-ff62-421b-8ece-ebe6274ae588" providerId="ADAL" clId="{B4344F40-CA18-413B-88DF-82A9B2BAAF71}" dt="2023-01-25T16:48:10.566" v="65" actId="1076"/>
          <pc:sldLayoutMkLst>
            <pc:docMk/>
            <pc:sldMasterMk cId="2524055517" sldId="2147483661"/>
            <pc:sldLayoutMk cId="1995753114" sldId="2147483680"/>
          </pc:sldLayoutMkLst>
          <pc:picChg chg="mod">
            <ac:chgData name="Keri McDermott" userId="e6b32091-ff62-421b-8ece-ebe6274ae588" providerId="ADAL" clId="{B4344F40-CA18-413B-88DF-82A9B2BAAF71}" dt="2023-01-25T16:48:10.566" v="65" actId="1076"/>
            <ac:picMkLst>
              <pc:docMk/>
              <pc:sldMasterMk cId="2524055517" sldId="2147483661"/>
              <pc:sldLayoutMk cId="1995753114" sldId="2147483680"/>
              <ac:picMk id="15" creationId="{DE1E3F50-C836-4D68-97FF-CEEC742F5E1D}"/>
            </ac:picMkLst>
          </pc:picChg>
        </pc:sldLayoutChg>
      </pc:sldMasterChg>
    </pc:docChg>
  </pc:docChgLst>
  <pc:docChgLst>
    <pc:chgData name="Tammy Wagner" userId="S::tammy.wagner@greatplainsqin.org::b5489f3b-110a-443a-bb34-6a69a9ce3926" providerId="AD" clId="Web-{BA6A206A-6DF6-4A85-BB25-F4F4151BD33E}"/>
    <pc:docChg chg="modSld sldOrd">
      <pc:chgData name="Tammy Wagner" userId="S::tammy.wagner@greatplainsqin.org::b5489f3b-110a-443a-bb34-6a69a9ce3926" providerId="AD" clId="Web-{BA6A206A-6DF6-4A85-BB25-F4F4151BD33E}" dt="2022-11-10T18:07:00.827" v="17" actId="20577"/>
      <pc:docMkLst>
        <pc:docMk/>
      </pc:docMkLst>
      <pc:sldChg chg="modSp ord">
        <pc:chgData name="Tammy Wagner" userId="S::tammy.wagner@greatplainsqin.org::b5489f3b-110a-443a-bb34-6a69a9ce3926" providerId="AD" clId="Web-{BA6A206A-6DF6-4A85-BB25-F4F4151BD33E}" dt="2022-11-10T18:07:00.827" v="17" actId="20577"/>
        <pc:sldMkLst>
          <pc:docMk/>
          <pc:sldMk cId="1632797914" sldId="358"/>
        </pc:sldMkLst>
        <pc:spChg chg="mod">
          <ac:chgData name="Tammy Wagner" userId="S::tammy.wagner@greatplainsqin.org::b5489f3b-110a-443a-bb34-6a69a9ce3926" providerId="AD" clId="Web-{BA6A206A-6DF6-4A85-BB25-F4F4151BD33E}" dt="2022-11-10T18:06:45.624" v="6" actId="20577"/>
          <ac:spMkLst>
            <pc:docMk/>
            <pc:sldMk cId="1632797914" sldId="358"/>
            <ac:spMk id="2" creationId="{D6B6A280-22B7-FF91-5915-1E3EC3C03248}"/>
          </ac:spMkLst>
        </pc:spChg>
        <pc:spChg chg="mod">
          <ac:chgData name="Tammy Wagner" userId="S::tammy.wagner@greatplainsqin.org::b5489f3b-110a-443a-bb34-6a69a9ce3926" providerId="AD" clId="Web-{BA6A206A-6DF6-4A85-BB25-F4F4151BD33E}" dt="2022-11-10T18:07:00.827" v="17" actId="20577"/>
          <ac:spMkLst>
            <pc:docMk/>
            <pc:sldMk cId="1632797914" sldId="358"/>
            <ac:spMk id="3" creationId="{F3795A78-2096-34C5-B95C-B0CEC3ACA31D}"/>
          </ac:spMkLst>
        </pc:spChg>
      </pc:sldChg>
    </pc:docChg>
  </pc:docChgLst>
  <pc:docChgLst>
    <pc:chgData name="Tammy Wagner" userId="S::tammy.wagner@greatplainsqin.org::b5489f3b-110a-443a-bb34-6a69a9ce3926" providerId="AD" clId="Web-{11CC76F9-C9E2-4B48-B42A-E6357406F536}"/>
    <pc:docChg chg="addSld modSld sldOrd">
      <pc:chgData name="Tammy Wagner" userId="S::tammy.wagner@greatplainsqin.org::b5489f3b-110a-443a-bb34-6a69a9ce3926" providerId="AD" clId="Web-{11CC76F9-C9E2-4B48-B42A-E6357406F536}" dt="2023-01-19T15:45:45.614" v="15" actId="20577"/>
      <pc:docMkLst>
        <pc:docMk/>
      </pc:docMkLst>
      <pc:sldChg chg="ord">
        <pc:chgData name="Tammy Wagner" userId="S::tammy.wagner@greatplainsqin.org::b5489f3b-110a-443a-bb34-6a69a9ce3926" providerId="AD" clId="Web-{11CC76F9-C9E2-4B48-B42A-E6357406F536}" dt="2023-01-19T15:40:06.184" v="0"/>
        <pc:sldMkLst>
          <pc:docMk/>
          <pc:sldMk cId="1467639493" sldId="363"/>
        </pc:sldMkLst>
      </pc:sldChg>
      <pc:sldChg chg="modSp new">
        <pc:chgData name="Tammy Wagner" userId="S::tammy.wagner@greatplainsqin.org::b5489f3b-110a-443a-bb34-6a69a9ce3926" providerId="AD" clId="Web-{11CC76F9-C9E2-4B48-B42A-E6357406F536}" dt="2023-01-19T15:45:45.614" v="15" actId="20577"/>
        <pc:sldMkLst>
          <pc:docMk/>
          <pc:sldMk cId="1983424911" sldId="369"/>
        </pc:sldMkLst>
        <pc:spChg chg="mod">
          <ac:chgData name="Tammy Wagner" userId="S::tammy.wagner@greatplainsqin.org::b5489f3b-110a-443a-bb34-6a69a9ce3926" providerId="AD" clId="Web-{11CC76F9-C9E2-4B48-B42A-E6357406F536}" dt="2023-01-19T15:45:45.614" v="15" actId="20577"/>
          <ac:spMkLst>
            <pc:docMk/>
            <pc:sldMk cId="1983424911" sldId="369"/>
            <ac:spMk id="2" creationId="{182A63E2-985C-2ECD-BC90-DCC09FBEC685}"/>
          </ac:spMkLst>
        </pc:spChg>
      </pc:sldChg>
    </pc:docChg>
  </pc:docChgLst>
  <pc:docChgLst>
    <pc:chgData name="Jenifer Lauckner" userId="S::jenifer.lauckner@greatplainsqin.org::ec8d98d5-741a-477c-a117-4f72d9b9ed44" providerId="AD" clId="Web-{163CE471-E0B8-47D6-B96F-8CF27F119B58}"/>
    <pc:docChg chg="modSld">
      <pc:chgData name="Jenifer Lauckner" userId="S::jenifer.lauckner@greatplainsqin.org::ec8d98d5-741a-477c-a117-4f72d9b9ed44" providerId="AD" clId="Web-{163CE471-E0B8-47D6-B96F-8CF27F119B58}" dt="2023-01-24T15:44:04.079" v="48"/>
      <pc:docMkLst>
        <pc:docMk/>
      </pc:docMkLst>
      <pc:sldChg chg="modNotes">
        <pc:chgData name="Jenifer Lauckner" userId="S::jenifer.lauckner@greatplainsqin.org::ec8d98d5-741a-477c-a117-4f72d9b9ed44" providerId="AD" clId="Web-{163CE471-E0B8-47D6-B96F-8CF27F119B58}" dt="2023-01-24T15:44:04.079" v="48"/>
        <pc:sldMkLst>
          <pc:docMk/>
          <pc:sldMk cId="626117783" sldId="340"/>
        </pc:sldMkLst>
      </pc:sldChg>
    </pc:docChg>
  </pc:docChgLst>
  <pc:docChgLst>
    <pc:chgData clId="Web-{2AF3D5AB-0FF7-49E9-ACD8-8781B0F9C66D}"/>
    <pc:docChg chg="modSld">
      <pc:chgData name="" userId="" providerId="" clId="Web-{2AF3D5AB-0FF7-49E9-ACD8-8781B0F9C66D}" dt="2023-01-04T20:13:57.151" v="0"/>
      <pc:docMkLst>
        <pc:docMk/>
      </pc:docMkLst>
      <pc:sldChg chg="addSp">
        <pc:chgData name="" userId="" providerId="" clId="Web-{2AF3D5AB-0FF7-49E9-ACD8-8781B0F9C66D}" dt="2023-01-04T20:13:57.151" v="0"/>
        <pc:sldMkLst>
          <pc:docMk/>
          <pc:sldMk cId="2167437396" sldId="359"/>
        </pc:sldMkLst>
        <pc:spChg chg="add">
          <ac:chgData name="" userId="" providerId="" clId="Web-{2AF3D5AB-0FF7-49E9-ACD8-8781B0F9C66D}" dt="2023-01-04T20:13:57.151" v="0"/>
          <ac:spMkLst>
            <pc:docMk/>
            <pc:sldMk cId="2167437396" sldId="359"/>
            <ac:spMk id="20" creationId="{F5548D84-AF61-D0C2-A116-676AFAFEBC40}"/>
          </ac:spMkLst>
        </pc:spChg>
        <pc:grpChg chg="add">
          <ac:chgData name="" userId="" providerId="" clId="Web-{2AF3D5AB-0FF7-49E9-ACD8-8781B0F9C66D}" dt="2023-01-04T20:13:57.151" v="0"/>
          <ac:grpSpMkLst>
            <pc:docMk/>
            <pc:sldMk cId="2167437396" sldId="359"/>
            <ac:grpSpMk id="15" creationId="{505C5712-7F59-6D3F-3A74-5C8C2D1EBE69}"/>
          </ac:grpSpMkLst>
        </pc:grpChg>
        <pc:picChg chg="add">
          <ac:chgData name="" userId="" providerId="" clId="Web-{2AF3D5AB-0FF7-49E9-ACD8-8781B0F9C66D}" dt="2023-01-04T20:13:57.151" v="0"/>
          <ac:picMkLst>
            <pc:docMk/>
            <pc:sldMk cId="2167437396" sldId="359"/>
            <ac:picMk id="18" creationId="{5E02C301-D205-179B-3305-FDE419144223}"/>
          </ac:picMkLst>
        </pc:picChg>
      </pc:sldChg>
    </pc:docChg>
  </pc:docChgLst>
  <pc:docChgLst>
    <pc:chgData name="Stephanie Hanson" userId="S::stephanie.hanson@greatplainsqin.org::7efb6b60-2536-46d5-95cb-3a56f67b446a" providerId="AD" clId="Web-{77690689-0261-45DA-AC53-8E606B00111A}"/>
    <pc:docChg chg="modSld">
      <pc:chgData name="Stephanie Hanson" userId="S::stephanie.hanson@greatplainsqin.org::7efb6b60-2536-46d5-95cb-3a56f67b446a" providerId="AD" clId="Web-{77690689-0261-45DA-AC53-8E606B00111A}" dt="2023-01-19T22:09:59.317" v="310"/>
      <pc:docMkLst>
        <pc:docMk/>
      </pc:docMkLst>
      <pc:sldChg chg="modNotes">
        <pc:chgData name="Stephanie Hanson" userId="S::stephanie.hanson@greatplainsqin.org::7efb6b60-2536-46d5-95cb-3a56f67b446a" providerId="AD" clId="Web-{77690689-0261-45DA-AC53-8E606B00111A}" dt="2023-01-19T22:09:59.317" v="310"/>
        <pc:sldMkLst>
          <pc:docMk/>
          <pc:sldMk cId="1632797914" sldId="358"/>
        </pc:sldMkLst>
      </pc:sldChg>
      <pc:sldChg chg="modNotes">
        <pc:chgData name="Stephanie Hanson" userId="S::stephanie.hanson@greatplainsqin.org::7efb6b60-2536-46d5-95cb-3a56f67b446a" providerId="AD" clId="Web-{77690689-0261-45DA-AC53-8E606B00111A}" dt="2023-01-19T21:37:15.055" v="268"/>
        <pc:sldMkLst>
          <pc:docMk/>
          <pc:sldMk cId="4045445678" sldId="366"/>
        </pc:sldMkLst>
      </pc:sldChg>
    </pc:docChg>
  </pc:docChgLst>
  <pc:docChgLst>
    <pc:chgData name="Jenifer Lauckner" userId="ec8d98d5-741a-477c-a117-4f72d9b9ed44" providerId="ADAL" clId="{6054335C-3027-4FEF-8440-904F76F92B75}"/>
    <pc:docChg chg="custSel modSld">
      <pc:chgData name="Jenifer Lauckner" userId="ec8d98d5-741a-477c-a117-4f72d9b9ed44" providerId="ADAL" clId="{6054335C-3027-4FEF-8440-904F76F92B75}" dt="2023-01-20T21:49:13.429" v="429" actId="20577"/>
      <pc:docMkLst>
        <pc:docMk/>
      </pc:docMkLst>
      <pc:sldChg chg="modNotesTx">
        <pc:chgData name="Jenifer Lauckner" userId="ec8d98d5-741a-477c-a117-4f72d9b9ed44" providerId="ADAL" clId="{6054335C-3027-4FEF-8440-904F76F92B75}" dt="2023-01-20T21:04:19.410" v="273" actId="20577"/>
        <pc:sldMkLst>
          <pc:docMk/>
          <pc:sldMk cId="1008906716" sldId="355"/>
        </pc:sldMkLst>
      </pc:sldChg>
      <pc:sldChg chg="modNotesTx">
        <pc:chgData name="Jenifer Lauckner" userId="ec8d98d5-741a-477c-a117-4f72d9b9ed44" providerId="ADAL" clId="{6054335C-3027-4FEF-8440-904F76F92B75}" dt="2023-01-20T21:24:46.451" v="275" actId="313"/>
        <pc:sldMkLst>
          <pc:docMk/>
          <pc:sldMk cId="1632797914" sldId="358"/>
        </pc:sldMkLst>
      </pc:sldChg>
      <pc:sldChg chg="modNotesTx">
        <pc:chgData name="Jenifer Lauckner" userId="ec8d98d5-741a-477c-a117-4f72d9b9ed44" providerId="ADAL" clId="{6054335C-3027-4FEF-8440-904F76F92B75}" dt="2023-01-20T19:39:13.360" v="150" actId="20577"/>
        <pc:sldMkLst>
          <pc:docMk/>
          <pc:sldMk cId="3724858702" sldId="361"/>
        </pc:sldMkLst>
      </pc:sldChg>
      <pc:sldChg chg="modNotesTx">
        <pc:chgData name="Jenifer Lauckner" userId="ec8d98d5-741a-477c-a117-4f72d9b9ed44" providerId="ADAL" clId="{6054335C-3027-4FEF-8440-904F76F92B75}" dt="2023-01-20T21:49:13.429" v="429" actId="20577"/>
        <pc:sldMkLst>
          <pc:docMk/>
          <pc:sldMk cId="1983424911" sldId="369"/>
        </pc:sldMkLst>
      </pc:sldChg>
    </pc:docChg>
  </pc:docChgLst>
  <pc:docChgLst>
    <pc:chgData name="Keri McDermott" userId="S::keri.mcdermott@greatplainsqin.org::e6b32091-ff62-421b-8ece-ebe6274ae588" providerId="AD" clId="Web-{EA5D6650-D22C-4FB6-813F-24B5863C8CCA}"/>
    <pc:docChg chg="addSld delSld modSld">
      <pc:chgData name="Keri McDermott" userId="S::keri.mcdermott@greatplainsqin.org::e6b32091-ff62-421b-8ece-ebe6274ae588" providerId="AD" clId="Web-{EA5D6650-D22C-4FB6-813F-24B5863C8CCA}" dt="2023-01-05T19:16:00.369" v="5" actId="20577"/>
      <pc:docMkLst>
        <pc:docMk/>
      </pc:docMkLst>
      <pc:sldChg chg="del">
        <pc:chgData name="Keri McDermott" userId="S::keri.mcdermott@greatplainsqin.org::e6b32091-ff62-421b-8ece-ebe6274ae588" providerId="AD" clId="Web-{EA5D6650-D22C-4FB6-813F-24B5863C8CCA}" dt="2023-01-05T19:15:55.306" v="1"/>
        <pc:sldMkLst>
          <pc:docMk/>
          <pc:sldMk cId="2167437396" sldId="359"/>
        </pc:sldMkLst>
      </pc:sldChg>
      <pc:sldChg chg="modSp add">
        <pc:chgData name="Keri McDermott" userId="S::keri.mcdermott@greatplainsqin.org::e6b32091-ff62-421b-8ece-ebe6274ae588" providerId="AD" clId="Web-{EA5D6650-D22C-4FB6-813F-24B5863C8CCA}" dt="2023-01-05T19:16:00.369" v="5" actId="20577"/>
        <pc:sldMkLst>
          <pc:docMk/>
          <pc:sldMk cId="4045445678" sldId="366"/>
        </pc:sldMkLst>
        <pc:spChg chg="mod">
          <ac:chgData name="Keri McDermott" userId="S::keri.mcdermott@greatplainsqin.org::e6b32091-ff62-421b-8ece-ebe6274ae588" providerId="AD" clId="Web-{EA5D6650-D22C-4FB6-813F-24B5863C8CCA}" dt="2023-01-05T19:16:00.369" v="5" actId="20577"/>
          <ac:spMkLst>
            <pc:docMk/>
            <pc:sldMk cId="4045445678" sldId="366"/>
            <ac:spMk id="1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2"/>
            <a:ext cx="4273664" cy="6233049"/>
          </a:xfrm>
          <a:prstGeom prst="rect">
            <a:avLst/>
          </a:prstGeom>
        </p:spPr>
        <p:txBody>
          <a:bodyPr vert="horz" lIns="298074" tIns="149036" rIns="298074" bIns="149036" rtlCol="0"/>
          <a:lstStyle>
            <a:lvl1pPr algn="l">
              <a:defRPr sz="4000"/>
            </a:lvl1pPr>
          </a:lstStyle>
          <a:p>
            <a:endParaRPr lang="en-US"/>
          </a:p>
        </p:txBody>
      </p:sp>
      <p:sp>
        <p:nvSpPr>
          <p:cNvPr id="3" name="Date Placeholder 2"/>
          <p:cNvSpPr>
            <a:spLocks noGrp="1"/>
          </p:cNvSpPr>
          <p:nvPr>
            <p:ph type="dt" sz="quarter" idx="1"/>
          </p:nvPr>
        </p:nvSpPr>
        <p:spPr>
          <a:xfrm>
            <a:off x="5584344" y="12"/>
            <a:ext cx="4273664" cy="6233049"/>
          </a:xfrm>
          <a:prstGeom prst="rect">
            <a:avLst/>
          </a:prstGeom>
        </p:spPr>
        <p:txBody>
          <a:bodyPr vert="horz" lIns="298074" tIns="149036" rIns="298074" bIns="149036" rtlCol="0"/>
          <a:lstStyle>
            <a:lvl1pPr algn="r">
              <a:defRPr sz="4000"/>
            </a:lvl1pPr>
          </a:lstStyle>
          <a:p>
            <a:fld id="{90BD4148-BE30-4514-9FC6-6A3F04D8C3B7}" type="datetimeFigureOut">
              <a:rPr lang="en-US" smtClean="0"/>
              <a:t>1/27/2023</a:t>
            </a:fld>
            <a:endParaRPr lang="en-US"/>
          </a:p>
        </p:txBody>
      </p:sp>
      <p:sp>
        <p:nvSpPr>
          <p:cNvPr id="4" name="Footer Placeholder 3"/>
          <p:cNvSpPr>
            <a:spLocks noGrp="1"/>
          </p:cNvSpPr>
          <p:nvPr>
            <p:ph type="ftr" sz="quarter" idx="2"/>
          </p:nvPr>
        </p:nvSpPr>
        <p:spPr>
          <a:xfrm>
            <a:off x="1" y="118363554"/>
            <a:ext cx="4273664" cy="6233049"/>
          </a:xfrm>
          <a:prstGeom prst="rect">
            <a:avLst/>
          </a:prstGeom>
        </p:spPr>
        <p:txBody>
          <a:bodyPr vert="horz" lIns="298074" tIns="149036" rIns="298074" bIns="149036" rtlCol="0" anchor="b"/>
          <a:lstStyle>
            <a:lvl1pPr algn="l">
              <a:defRPr sz="4000"/>
            </a:lvl1pPr>
          </a:lstStyle>
          <a:p>
            <a:endParaRPr lang="en-US"/>
          </a:p>
        </p:txBody>
      </p:sp>
      <p:sp>
        <p:nvSpPr>
          <p:cNvPr id="5" name="Slide Number Placeholder 4"/>
          <p:cNvSpPr>
            <a:spLocks noGrp="1"/>
          </p:cNvSpPr>
          <p:nvPr>
            <p:ph type="sldNum" sz="quarter" idx="3"/>
          </p:nvPr>
        </p:nvSpPr>
        <p:spPr>
          <a:xfrm>
            <a:off x="5584344" y="118363554"/>
            <a:ext cx="4273664" cy="6233049"/>
          </a:xfrm>
          <a:prstGeom prst="rect">
            <a:avLst/>
          </a:prstGeom>
        </p:spPr>
        <p:txBody>
          <a:bodyPr vert="horz" lIns="298074" tIns="149036" rIns="298074" bIns="149036" rtlCol="0" anchor="b"/>
          <a:lstStyle>
            <a:lvl1pPr algn="r">
              <a:defRPr sz="4000"/>
            </a:lvl1pPr>
          </a:lstStyle>
          <a:p>
            <a:fld id="{4207009A-3CFD-415B-8821-457ADF50EB98}" type="slidenum">
              <a:rPr lang="en-US" smtClean="0"/>
              <a:t>‹#›</a:t>
            </a:fld>
            <a:endParaRPr lang="en-US"/>
          </a:p>
        </p:txBody>
      </p:sp>
    </p:spTree>
    <p:extLst>
      <p:ext uri="{BB962C8B-B14F-4D97-AF65-F5344CB8AC3E}">
        <p14:creationId xmlns:p14="http://schemas.microsoft.com/office/powerpoint/2010/main" val="282875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4E6C85-007B-BA4A-B496-B34970AE3684}"/>
              </a:ext>
            </a:extLst>
          </p:cNvPr>
          <p:cNvSpPr>
            <a:spLocks noGrp="1"/>
          </p:cNvSpPr>
          <p:nvPr>
            <p:ph type="hdr" sz="quarter"/>
          </p:nvPr>
        </p:nvSpPr>
        <p:spPr>
          <a:xfrm>
            <a:off x="0" y="0"/>
            <a:ext cx="4035425" cy="344488"/>
          </a:xfrm>
          <a:prstGeom prst="rect">
            <a:avLst/>
          </a:prstGeom>
        </p:spPr>
        <p:txBody>
          <a:bodyPr vert="horz" lIns="91440" tIns="45720" rIns="91440" bIns="45720" rtlCol="0"/>
          <a:lstStyle>
            <a:lvl1pPr algn="l">
              <a:defRPr sz="1200"/>
            </a:lvl1pPr>
          </a:lstStyle>
          <a:p>
            <a:endParaRPr lang="en-US"/>
          </a:p>
        </p:txBody>
      </p:sp>
      <p:sp>
        <p:nvSpPr>
          <p:cNvPr id="3" name="Slide Image Placeholder 2">
            <a:extLst>
              <a:ext uri="{FF2B5EF4-FFF2-40B4-BE49-F238E27FC236}">
                <a16:creationId xmlns:a16="http://schemas.microsoft.com/office/drawing/2014/main" id="{7F0D8D4B-D40E-6A0E-D3A3-354B53EC48E4}"/>
              </a:ext>
            </a:extLst>
          </p:cNvPr>
          <p:cNvSpPr>
            <a:spLocks noGrp="1" noRot="1" noChangeAspect="1"/>
          </p:cNvSpPr>
          <p:nvPr>
            <p:ph type="sldImg" idx="2"/>
          </p:nvPr>
        </p:nvSpPr>
        <p:spPr>
          <a:xfrm>
            <a:off x="3113088" y="857250"/>
            <a:ext cx="3087687" cy="2314575"/>
          </a:xfrm>
          <a:prstGeom prst="rect">
            <a:avLst/>
          </a:prstGeom>
          <a:noFill/>
          <a:ln w="12700">
            <a:solidFill>
              <a:prstClr val="black"/>
            </a:solidFill>
          </a:ln>
        </p:spPr>
        <p:txBody>
          <a:bodyPr vert="horz" lIns="91440" tIns="45720" rIns="91440" bIns="45720" rtlCol="0" anchor="ctr"/>
          <a:lstStyle/>
          <a:p>
            <a:endParaRPr lang="en-US"/>
          </a:p>
        </p:txBody>
      </p:sp>
      <p:sp>
        <p:nvSpPr>
          <p:cNvPr id="4" name="Notes Placeholder 3">
            <a:extLst>
              <a:ext uri="{FF2B5EF4-FFF2-40B4-BE49-F238E27FC236}">
                <a16:creationId xmlns:a16="http://schemas.microsoft.com/office/drawing/2014/main" id="{239506E1-4DEA-1C96-CA31-53BE4142BF66}"/>
              </a:ext>
            </a:extLst>
          </p:cNvPr>
          <p:cNvSpPr>
            <a:spLocks noGrp="1"/>
          </p:cNvSpPr>
          <p:nvPr>
            <p:ph type="body" sz="quarter" idx="3"/>
          </p:nvPr>
        </p:nvSpPr>
        <p:spPr>
          <a:xfrm>
            <a:off x="931863" y="3300413"/>
            <a:ext cx="7450137"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CB8A0-41BF-24B0-4FDF-A18C0C71DB53}"/>
              </a:ext>
            </a:extLst>
          </p:cNvPr>
          <p:cNvSpPr>
            <a:spLocks noGrp="1"/>
          </p:cNvSpPr>
          <p:nvPr>
            <p:ph type="dt" idx="1"/>
          </p:nvPr>
        </p:nvSpPr>
        <p:spPr>
          <a:xfrm>
            <a:off x="5275263" y="0"/>
            <a:ext cx="4037012" cy="344488"/>
          </a:xfrm>
          <a:prstGeom prst="rect">
            <a:avLst/>
          </a:prstGeom>
        </p:spPr>
        <p:txBody>
          <a:bodyPr vert="horz" lIns="91440" tIns="45720" rIns="91440" bIns="45720" rtlCol="0"/>
          <a:lstStyle>
            <a:lvl1pPr algn="r">
              <a:defRPr sz="1200"/>
            </a:lvl1pPr>
          </a:lstStyle>
          <a:p>
            <a:fld id="{BE4E632A-C3B4-4AB0-83BE-F84EE0651183}" type="datetimeFigureOut">
              <a:rPr lang="en-US" smtClean="0"/>
              <a:t>1/27/2023</a:t>
            </a:fld>
            <a:endParaRPr lang="en-US"/>
          </a:p>
        </p:txBody>
      </p:sp>
      <p:sp>
        <p:nvSpPr>
          <p:cNvPr id="6" name="Footer Placeholder 5">
            <a:extLst>
              <a:ext uri="{FF2B5EF4-FFF2-40B4-BE49-F238E27FC236}">
                <a16:creationId xmlns:a16="http://schemas.microsoft.com/office/drawing/2014/main" id="{5E663D5D-6901-84AB-4A51-95553AD179A9}"/>
              </a:ext>
            </a:extLst>
          </p:cNvPr>
          <p:cNvSpPr>
            <a:spLocks noGrp="1"/>
          </p:cNvSpPr>
          <p:nvPr>
            <p:ph type="ftr" sz="quarter" idx="4"/>
          </p:nvPr>
        </p:nvSpPr>
        <p:spPr>
          <a:xfrm>
            <a:off x="0" y="6513513"/>
            <a:ext cx="4035425"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F3F45BE-6880-4183-09CB-1B9274AAC41B}"/>
              </a:ext>
            </a:extLst>
          </p:cNvPr>
          <p:cNvSpPr>
            <a:spLocks noGrp="1"/>
          </p:cNvSpPr>
          <p:nvPr>
            <p:ph type="sldNum" sz="quarter" idx="5"/>
          </p:nvPr>
        </p:nvSpPr>
        <p:spPr>
          <a:xfrm>
            <a:off x="5275263" y="6513513"/>
            <a:ext cx="4037012" cy="344487"/>
          </a:xfrm>
          <a:prstGeom prst="rect">
            <a:avLst/>
          </a:prstGeom>
        </p:spPr>
        <p:txBody>
          <a:bodyPr vert="horz" lIns="91440" tIns="45720" rIns="91440" bIns="45720" rtlCol="0" anchor="b"/>
          <a:lstStyle>
            <a:lvl1pPr algn="r">
              <a:defRPr sz="1200"/>
            </a:lvl1pPr>
          </a:lstStyle>
          <a:p>
            <a:fld id="{8BBC6F26-37FE-42EB-B80B-7E880AB81AF4}" type="slidenum">
              <a:rPr lang="en-US" smtClean="0"/>
              <a:t>‹#›</a:t>
            </a:fld>
            <a:endParaRPr lang="en-US"/>
          </a:p>
        </p:txBody>
      </p:sp>
    </p:spTree>
    <p:extLst>
      <p:ext uri="{BB962C8B-B14F-4D97-AF65-F5344CB8AC3E}">
        <p14:creationId xmlns:p14="http://schemas.microsoft.com/office/powerpoint/2010/main" val="315208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reatplainsqin.org/friday-focus-4-health-seri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hs.gov/guidance/sites/default/files/hhs-guidance-documents/DrugDiversionFS02231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49787818"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youtu.be/MHmyx11SqJM" TargetMode="External"/><Relationship Id="rId4" Type="http://schemas.openxmlformats.org/officeDocument/2006/relationships/hyperlink" Target="https://youtu.be/kBzzvsQ_B7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Great Plains QIN Friday Focus 4 Health-Pathways to safer opioid use </a:t>
            </a:r>
          </a:p>
          <a:p>
            <a:r>
              <a:rPr lang="en-US"/>
              <a:t> </a:t>
            </a:r>
            <a:endParaRPr lang="en-US">
              <a:cs typeface="Calibri"/>
            </a:endParaRPr>
          </a:p>
          <a:p>
            <a:r>
              <a:rPr lang="en-US"/>
              <a:t>This Friday Focus 4 Health is hosted by the Great Plains Quality Innovation Network, the Centers for Medicare &amp; Medicaid Services’ Quality Innovation Network-Quality Improvement Organization for North Dakota and South Dakota.   </a:t>
            </a:r>
            <a:endParaRPr lang="en-US">
              <a:cs typeface="Calibri"/>
            </a:endParaRPr>
          </a:p>
          <a:p>
            <a:r>
              <a:rPr lang="en-US"/>
              <a:t>   </a:t>
            </a:r>
            <a:endParaRPr lang="en-US">
              <a:cs typeface="Calibri"/>
            </a:endParaRPr>
          </a:p>
          <a:p>
            <a:r>
              <a:rPr lang="en-US"/>
              <a:t>My name is  Stephanie Hanson. I’m a registered nurse and  quality improvement advisor for Great Plains QIN. With me today is tammy Wagner,  Keri Mcdermott and Jennifer Lauckner, who will also be speaking today.  I want to thank you for joining us.   </a:t>
            </a:r>
            <a:endParaRPr lang="en-US">
              <a:cs typeface="Calibri"/>
            </a:endParaRPr>
          </a:p>
          <a:p>
            <a:r>
              <a:rPr lang="en-US"/>
              <a:t>   </a:t>
            </a:r>
            <a:endParaRPr lang="en-US">
              <a:cs typeface="Calibri"/>
            </a:endParaRPr>
          </a:p>
          <a:p>
            <a:r>
              <a:rPr lang="en-US"/>
              <a:t> Today’s webinar is being recorded and will be posted within 1-2 business days on our website at Greatplainsqin.org under Friday Focus 4 Health link :  </a:t>
            </a:r>
            <a:r>
              <a:rPr lang="en-US">
                <a:hlinkClick r:id="rId3"/>
              </a:rPr>
              <a:t>https://greatplainsqin.org/friday-focus-4-health-series/</a:t>
            </a:r>
            <a:r>
              <a:rPr lang="en-US"/>
              <a:t>   </a:t>
            </a:r>
            <a:endParaRPr lang="en-US">
              <a:cs typeface="Calibri"/>
            </a:endParaRPr>
          </a:p>
          <a:p>
            <a:r>
              <a:rPr lang="en-US"/>
              <a:t> </a:t>
            </a:r>
            <a:endParaRPr lang="en-US">
              <a:cs typeface="Calibri"/>
            </a:endParaRPr>
          </a:p>
          <a:p>
            <a:r>
              <a:rPr lang="en-US"/>
              <a:t>Feel free to add any questions to chat &amp; we will address them along with having time at the end for questions.  </a:t>
            </a:r>
            <a:endParaRPr lang="en-US">
              <a:cs typeface="Calibri"/>
            </a:endParaRPr>
          </a:p>
          <a:p>
            <a:r>
              <a:rPr lang="en-US"/>
              <a:t> </a:t>
            </a:r>
            <a:endParaRPr lang="en-US">
              <a:cs typeface="Calibri"/>
            </a:endParaRPr>
          </a:p>
          <a:p>
            <a:r>
              <a:rPr lang="en-US"/>
              <a:t>We have added a Resource Handout that you can access This Resource Handout includes all resources shared during today’s session and will be available for you and will include todays and the past 3 weeks of our FF4H  </a:t>
            </a:r>
            <a:endParaRPr lang="en-US">
              <a:cs typeface="Calibri"/>
            </a:endParaRPr>
          </a:p>
          <a:p>
            <a:r>
              <a:rPr lang="en-US"/>
              <a:t>   </a:t>
            </a:r>
            <a:endParaRPr lang="en-US">
              <a:cs typeface="Calibri"/>
            </a:endParaRPr>
          </a:p>
          <a:p>
            <a:r>
              <a:rPr lang="en-US"/>
              <a:t> </a:t>
            </a:r>
            <a:endParaRPr lang="en-US">
              <a:cs typeface="Calibri"/>
            </a:endParaRPr>
          </a:p>
          <a:p>
            <a:r>
              <a:rPr lang="en-US"/>
              <a:t>In this 4-week action group series in January  we have learned more about opioid misuse and opioid adverse drug events </a:t>
            </a:r>
            <a:endParaRPr lang="en-US">
              <a:cs typeface="Calibri"/>
            </a:endParaRPr>
          </a:p>
          <a:p>
            <a:r>
              <a:rPr lang="en-US"/>
              <a:t>  </a:t>
            </a:r>
            <a:endParaRPr lang="en-US">
              <a:cs typeface="Calibri"/>
            </a:endParaRPr>
          </a:p>
          <a:p>
            <a:pPr marL="171450" indent="-171450">
              <a:buFont typeface="Arial"/>
              <a:buChar char="•"/>
            </a:pPr>
            <a:r>
              <a:rPr lang="en-US"/>
              <a:t>Today which will be are final presentation of this four week series we will focus on Substance use disorder, how it can happen to any one, touch on drug diversion and learn the importance of  teach-back when interacting with the patient and their families </a:t>
            </a:r>
            <a:endParaRPr lang="en-US">
              <a:cs typeface="Calibri"/>
            </a:endParaRPr>
          </a:p>
          <a:p>
            <a:pPr marL="171450" indent="-171450">
              <a:buFont typeface="Arial"/>
              <a:buChar char="•"/>
            </a:pPr>
            <a:endParaRPr lang="en-US">
              <a:cs typeface="Calibri"/>
            </a:endParaRPr>
          </a:p>
          <a:p>
            <a:pPr marL="171450" indent="-171450">
              <a:buFont typeface="Arial"/>
              <a:buChar char="•"/>
            </a:pPr>
            <a:r>
              <a:rPr lang="en-US">
                <a:cs typeface="Calibri"/>
              </a:rPr>
              <a:t>Next slide please</a:t>
            </a:r>
          </a:p>
          <a:p>
            <a:pPr>
              <a:spcBef>
                <a:spcPts val="500"/>
              </a:spcBef>
              <a:spcAft>
                <a:spcPts val="500"/>
              </a:spcAft>
            </a:pPr>
            <a:endParaRPr lang="en-US">
              <a:cs typeface="Calibri"/>
            </a:endParaRPr>
          </a:p>
        </p:txBody>
      </p:sp>
      <p:sp>
        <p:nvSpPr>
          <p:cNvPr id="4" name="Slide Number Placeholder 3"/>
          <p:cNvSpPr>
            <a:spLocks noGrp="1"/>
          </p:cNvSpPr>
          <p:nvPr>
            <p:ph type="sldNum" sz="quarter" idx="5"/>
          </p:nvPr>
        </p:nvSpPr>
        <p:spPr/>
        <p:txBody>
          <a:bodyPr/>
          <a:lstStyle/>
          <a:p>
            <a:fld id="{F78B5390-86C7-42CF-86D0-5C48FDE80A74}" type="slidenum">
              <a:rPr lang="en-US" smtClean="0"/>
              <a:t>1</a:t>
            </a:fld>
            <a:endParaRPr lang="en-US"/>
          </a:p>
        </p:txBody>
      </p:sp>
    </p:spTree>
    <p:extLst>
      <p:ext uri="{BB962C8B-B14F-4D97-AF65-F5344CB8AC3E}">
        <p14:creationId xmlns:p14="http://schemas.microsoft.com/office/powerpoint/2010/main" val="428666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so much for attending. </a:t>
            </a:r>
          </a:p>
          <a:p>
            <a:r>
              <a:rPr lang="en-US"/>
              <a:t>Being mindful of your time we will be ending for today.  </a:t>
            </a:r>
          </a:p>
          <a:p>
            <a:r>
              <a:rPr lang="en-US"/>
              <a:t>If you are registered for the FF4H immediately following this one you will leave this meeting and use the TEAMS link in your calendar invite.  </a:t>
            </a:r>
          </a:p>
          <a:p>
            <a:endParaRPr lang="en-US"/>
          </a:p>
          <a:p>
            <a:r>
              <a:rPr lang="en-US" sz="1800" b="0" i="0">
                <a:effectLst/>
                <a:latin typeface="Calibri" panose="020F0502020204030204" pitchFamily="34" charset="0"/>
              </a:rPr>
              <a:t>At the conclusion, attendees will be dropped off at our quick Webinar evaluation. Please complete to help us plan and coordinate future events. Thank you again for joining us. Enjoy your day!  </a:t>
            </a:r>
          </a:p>
          <a:p>
            <a:endParaRPr lang="en-US" sz="1800" b="0" i="0">
              <a:effectLst/>
              <a:latin typeface="Calibri" panose="020F0502020204030204" pitchFamily="34" charset="0"/>
            </a:endParaRPr>
          </a:p>
          <a:p>
            <a:r>
              <a:rPr lang="en-US" sz="1800" b="0" i="0">
                <a:effectLst/>
                <a:latin typeface="Calibri" panose="020F0502020204030204" pitchFamily="34" charset="0"/>
              </a:rPr>
              <a:t>We have one in </a:t>
            </a:r>
            <a:r>
              <a:rPr lang="en-US" sz="1800" b="0" i="0" err="1">
                <a:effectLst/>
                <a:latin typeface="Calibri" panose="020F0502020204030204" pitchFamily="34" charset="0"/>
              </a:rPr>
              <a:t>feb</a:t>
            </a:r>
            <a:r>
              <a:rPr lang="en-US" sz="1800" b="0" i="0">
                <a:effectLst/>
                <a:latin typeface="Calibri" panose="020F0502020204030204" pitchFamily="34" charset="0"/>
              </a:rPr>
              <a:t> and make sure to emphasized we will talk more about opioids in our 4 week session in march.</a:t>
            </a:r>
            <a:endParaRPr lang="en-US"/>
          </a:p>
        </p:txBody>
      </p:sp>
      <p:sp>
        <p:nvSpPr>
          <p:cNvPr id="4" name="Slide Number Placeholder 3"/>
          <p:cNvSpPr>
            <a:spLocks noGrp="1"/>
          </p:cNvSpPr>
          <p:nvPr>
            <p:ph type="sldNum" sz="quarter" idx="5"/>
          </p:nvPr>
        </p:nvSpPr>
        <p:spPr/>
        <p:txBody>
          <a:bodyPr/>
          <a:lstStyle/>
          <a:p>
            <a:fld id="{F78B5390-86C7-42CF-86D0-5C48FDE80A74}" type="slidenum">
              <a:rPr lang="en-US" smtClean="0"/>
              <a:t>11</a:t>
            </a:fld>
            <a:endParaRPr lang="en-US"/>
          </a:p>
        </p:txBody>
      </p:sp>
    </p:spTree>
    <p:extLst>
      <p:ext uri="{BB962C8B-B14F-4D97-AF65-F5344CB8AC3E}">
        <p14:creationId xmlns:p14="http://schemas.microsoft.com/office/powerpoint/2010/main" val="26754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cs typeface="Calibri"/>
            </a:endParaRPr>
          </a:p>
          <a:p>
            <a:pPr>
              <a:spcBef>
                <a:spcPts val="500"/>
              </a:spcBef>
              <a:spcAft>
                <a:spcPts val="500"/>
              </a:spcAft>
            </a:pPr>
            <a:r>
              <a:rPr lang="en-US">
                <a:solidFill>
                  <a:srgbClr val="202124"/>
                </a:solidFill>
                <a:latin typeface="Roboto"/>
                <a:ea typeface="Roboto"/>
                <a:cs typeface="Roboto"/>
              </a:rPr>
              <a:t>A substance use disorder (SUD) is </a:t>
            </a:r>
            <a:r>
              <a:rPr lang="en-US" b="1">
                <a:solidFill>
                  <a:srgbClr val="202124"/>
                </a:solidFill>
                <a:latin typeface="Roboto"/>
                <a:ea typeface="Roboto"/>
                <a:cs typeface="Roboto"/>
              </a:rPr>
              <a:t>a mental disorder that affects a person's brain and behavior, leading to a person's inability to control their use of substances such as legal or illegal drugs, alcohol, or medications</a:t>
            </a:r>
            <a:r>
              <a:rPr lang="en-US">
                <a:solidFill>
                  <a:srgbClr val="202124"/>
                </a:solidFill>
                <a:latin typeface="Roboto"/>
                <a:ea typeface="Roboto"/>
                <a:cs typeface="Roboto"/>
              </a:rPr>
              <a:t>.</a:t>
            </a:r>
            <a:endParaRPr lang="en-US">
              <a:latin typeface="Roboto"/>
              <a:ea typeface="Roboto"/>
              <a:cs typeface="Roboto"/>
            </a:endParaRPr>
          </a:p>
          <a:p>
            <a:r>
              <a:rPr lang="en-US">
                <a:solidFill>
                  <a:srgbClr val="202124"/>
                </a:solidFill>
                <a:latin typeface="Roboto"/>
                <a:ea typeface="Roboto"/>
                <a:cs typeface="Roboto"/>
              </a:rPr>
              <a:t>Symptoms can range from moderate to severe, with addiction being the most severe form of SUDs.</a:t>
            </a:r>
          </a:p>
          <a:p>
            <a:pPr algn="ctr"/>
            <a:endParaRPr lang="en-US">
              <a:solidFill>
                <a:srgbClr val="2A2A2C"/>
              </a:solidFill>
              <a:latin typeface="LucidaGrande"/>
              <a:cs typeface="Calibri"/>
            </a:endParaRPr>
          </a:p>
          <a:p>
            <a:r>
              <a:rPr lang="en-US">
                <a:solidFill>
                  <a:srgbClr val="2A2A2C"/>
                </a:solidFill>
                <a:latin typeface="Georgia"/>
                <a:cs typeface="Calibri"/>
              </a:rPr>
              <a:t>6% of Americans over the age of 12 abuse prescriptions in a year.</a:t>
            </a:r>
            <a:endParaRPr lang="en-US"/>
          </a:p>
          <a:p>
            <a:pPr algn="ctr"/>
            <a:endParaRPr lang="en-US">
              <a:solidFill>
                <a:srgbClr val="2A2A2C"/>
              </a:solidFill>
              <a:latin typeface="LucidaGrande"/>
              <a:cs typeface="Calibri"/>
            </a:endParaRPr>
          </a:p>
          <a:p>
            <a:r>
              <a:rPr lang="en-US">
                <a:solidFill>
                  <a:srgbClr val="2A2A2C"/>
                </a:solidFill>
                <a:latin typeface="Georgia"/>
                <a:cs typeface="Calibri"/>
              </a:rPr>
              <a:t>12% of prescription drug abusers are addicted.</a:t>
            </a:r>
            <a:endParaRPr lang="en-US"/>
          </a:p>
          <a:p>
            <a:pPr algn="ctr"/>
            <a:endParaRPr lang="en-US">
              <a:solidFill>
                <a:srgbClr val="2A2A2C"/>
              </a:solidFill>
              <a:latin typeface="LucidaGrande"/>
              <a:cs typeface="Calibri"/>
            </a:endParaRPr>
          </a:p>
          <a:p>
            <a:r>
              <a:rPr lang="en-US">
                <a:solidFill>
                  <a:srgbClr val="2A2A2C"/>
                </a:solidFill>
                <a:latin typeface="Georgia"/>
                <a:cs typeface="Calibri"/>
              </a:rPr>
              <a:t>4 out of 5 pharmacy-filled prescriptions are opioids.</a:t>
            </a:r>
            <a:endParaRPr lang="en-US">
              <a:latin typeface="Georgia"/>
              <a:cs typeface="Calibri"/>
            </a:endParaRPr>
          </a:p>
          <a:p>
            <a:endParaRPr lang="en-US">
              <a:cs typeface="Calibri"/>
            </a:endParaRPr>
          </a:p>
          <a:p>
            <a:r>
              <a:rPr lang="en-US">
                <a:cs typeface="Calibri"/>
              </a:rPr>
              <a:t>Dr. Melanie Weiss is an optometrist in Watertown SD; we want to thank her for allowing us to share her personal story on substance abuse disorder. </a:t>
            </a:r>
          </a:p>
          <a:p>
            <a:r>
              <a:rPr lang="en-US">
                <a:cs typeface="Calibri"/>
              </a:rPr>
              <a:t>We will now watch a video of her story and journey with SUD </a:t>
            </a:r>
          </a:p>
          <a:p>
            <a:endParaRPr lang="en-US">
              <a:cs typeface="Calibri"/>
            </a:endParaRPr>
          </a:p>
          <a:p>
            <a:r>
              <a:rPr lang="en-US">
                <a:cs typeface="Calibri"/>
              </a:rPr>
              <a:t>Now show video </a:t>
            </a:r>
          </a:p>
        </p:txBody>
      </p:sp>
      <p:sp>
        <p:nvSpPr>
          <p:cNvPr id="4" name="Slide Number Placeholder 3"/>
          <p:cNvSpPr>
            <a:spLocks noGrp="1"/>
          </p:cNvSpPr>
          <p:nvPr>
            <p:ph type="sldNum" sz="quarter" idx="5"/>
          </p:nvPr>
        </p:nvSpPr>
        <p:spPr/>
        <p:txBody>
          <a:bodyPr/>
          <a:lstStyle/>
          <a:p>
            <a:fld id="{F78B5390-86C7-42CF-86D0-5C48FDE80A74}" type="slidenum">
              <a:rPr lang="en-US" smtClean="0"/>
              <a:pPr/>
              <a:t>2</a:t>
            </a:fld>
            <a:endParaRPr lang="en-US"/>
          </a:p>
        </p:txBody>
      </p:sp>
      <p:sp>
        <p:nvSpPr>
          <p:cNvPr id="7" name="Slide Image Placeholder 6">
            <a:extLst>
              <a:ext uri="{FF2B5EF4-FFF2-40B4-BE49-F238E27FC236}">
                <a16:creationId xmlns:a16="http://schemas.microsoft.com/office/drawing/2014/main" id="{3DDCBFCB-B9F9-8449-1707-F80DBF76111D}"/>
              </a:ext>
            </a:extLst>
          </p:cNvPr>
          <p:cNvSpPr>
            <a:spLocks noGrp="1" noRot="1" noChangeAspect="1"/>
          </p:cNvSpPr>
          <p:nvPr>
            <p:ph type="sldImg"/>
          </p:nvPr>
        </p:nvSpPr>
        <p:spPr/>
      </p:sp>
    </p:spTree>
    <p:extLst>
      <p:ext uri="{BB962C8B-B14F-4D97-AF65-F5344CB8AC3E}">
        <p14:creationId xmlns:p14="http://schemas.microsoft.com/office/powerpoint/2010/main" val="4913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That was so powerful and so thankful she can share her story to help others.</a:t>
            </a:r>
            <a:endParaRPr lang="en-US">
              <a:cs typeface="Calibri"/>
            </a:endParaRPr>
          </a:p>
          <a:p>
            <a:r>
              <a:rPr lang="en-US"/>
              <a:t>What  a strong statement by Melanie when she said “when the drugs grab a hold of you say goodbye to your soul”</a:t>
            </a:r>
            <a:endParaRPr lang="en-US">
              <a:cs typeface="Calibri"/>
            </a:endParaRPr>
          </a:p>
          <a:p>
            <a:r>
              <a:rPr lang="en-US">
                <a:cs typeface="Calibri"/>
              </a:rPr>
              <a:t>Her story can happen to anyone.  SUD does not just target a specific individual.  She is a doctor, mother, grew up in a great home and well educated so we could say she should know better, Right?  As health care providers we need to start our day and say who can we help today.  we need to increase are awareness to this disease and understand that SUD is a  diagnosis like heart disease or diabetes.  we need to eliminate the stigma.  We need to listen to our patients and really hear them. Taking an extra minute or two could make a difference.  we need to have better communication between doctors and nurses and other staff and take time to really see our patients. </a:t>
            </a:r>
          </a:p>
          <a:p>
            <a:r>
              <a:rPr lang="en-US"/>
              <a:t> </a:t>
            </a:r>
            <a:endParaRPr lang="en-US">
              <a:cs typeface="Calibri"/>
            </a:endParaRPr>
          </a:p>
          <a:p>
            <a:r>
              <a:rPr lang="en-US"/>
              <a:t>The stigma behind this prevents someone with SUD from reaching out, they feel shameful.</a:t>
            </a:r>
            <a:endParaRPr lang="en-US">
              <a:cs typeface="Calibri"/>
            </a:endParaRPr>
          </a:p>
          <a:p>
            <a:r>
              <a:rPr lang="en-US"/>
              <a:t>We don’t want them to suffer alone, like </a:t>
            </a:r>
            <a:r>
              <a:rPr lang="en-US" err="1"/>
              <a:t>melanie</a:t>
            </a:r>
            <a:r>
              <a:rPr lang="en-US"/>
              <a:t> she was so thankful when she was sitting in the </a:t>
            </a:r>
            <a:r>
              <a:rPr lang="en-US" err="1"/>
              <a:t>backsit</a:t>
            </a:r>
            <a:r>
              <a:rPr lang="en-US"/>
              <a:t> of that cop car.  She needed the help , she wanted the help, she was just to ashamed and felt like life couldn’t be normal again.   So I want you to stop and think how you can help, how we can help, how we can make a difference.</a:t>
            </a:r>
            <a:endParaRPr lang="en-US">
              <a:cs typeface="Calibri"/>
            </a:endParaRPr>
          </a:p>
          <a:p>
            <a:r>
              <a:rPr lang="en-US"/>
              <a:t>  </a:t>
            </a:r>
            <a:endParaRPr lang="en-US">
              <a:cs typeface="Calibri"/>
            </a:endParaRPr>
          </a:p>
          <a:p>
            <a:r>
              <a:rPr lang="en-US">
                <a:cs typeface="Calibri"/>
              </a:rPr>
              <a:t>Next slide please</a:t>
            </a:r>
          </a:p>
          <a:p>
            <a:endParaRPr lang="en-US">
              <a:cs typeface="Calibri"/>
            </a:endParaRPr>
          </a:p>
          <a:p>
            <a:endParaRPr lang="en-US">
              <a:cs typeface="Calibri"/>
            </a:endParaRPr>
          </a:p>
          <a:p>
            <a:endParaRPr lang="en-US">
              <a:cs typeface="Calibri"/>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BBC6F26-37FE-42EB-B80B-7E880AB81AF4}" type="slidenum">
              <a:rPr lang="en-US" smtClean="0"/>
              <a:t>3</a:t>
            </a:fld>
            <a:endParaRPr lang="en-US"/>
          </a:p>
        </p:txBody>
      </p:sp>
    </p:spTree>
    <p:extLst>
      <p:ext uri="{BB962C8B-B14F-4D97-AF65-F5344CB8AC3E}">
        <p14:creationId xmlns:p14="http://schemas.microsoft.com/office/powerpoint/2010/main" val="428321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providers we can  always  take that extra minute to listen and show we care, that may be all they need. </a:t>
            </a:r>
            <a:endParaRPr lang="en-US">
              <a:cs typeface="Calibri"/>
            </a:endParaRPr>
          </a:p>
          <a:p>
            <a:endParaRPr lang="en-US">
              <a:cs typeface="Calibri"/>
            </a:endParaRPr>
          </a:p>
          <a:p>
            <a:r>
              <a:rPr lang="en-US"/>
              <a:t>We have lots of  tools for both staff and patients.  Peer support groups, medication treatment centers, pamphlets to hand out with signs of SUD,  and can provide Narcan and Narcan training.  WE will get more in depth on our march FF4H.  WE will do Narcan training and focus on the MAT programs and the PDMP. So please join us; registration details will be shared at the end of this session.</a:t>
            </a:r>
          </a:p>
          <a:p>
            <a:endParaRPr lang="en-US">
              <a:cs typeface="Calibri"/>
            </a:endParaRPr>
          </a:p>
          <a:p>
            <a:r>
              <a:rPr lang="en-US">
                <a:cs typeface="Calibri"/>
              </a:rPr>
              <a:t>Next slide</a:t>
            </a:r>
          </a:p>
        </p:txBody>
      </p:sp>
      <p:sp>
        <p:nvSpPr>
          <p:cNvPr id="4" name="Slide Number Placeholder 3"/>
          <p:cNvSpPr>
            <a:spLocks noGrp="1"/>
          </p:cNvSpPr>
          <p:nvPr>
            <p:ph type="sldNum" sz="quarter" idx="5"/>
          </p:nvPr>
        </p:nvSpPr>
        <p:spPr/>
        <p:txBody>
          <a:bodyPr/>
          <a:lstStyle/>
          <a:p>
            <a:fld id="{8BBC6F26-37FE-42EB-B80B-7E880AB81AF4}" type="slidenum">
              <a:rPr lang="en-US" smtClean="0"/>
              <a:t>4</a:t>
            </a:fld>
            <a:endParaRPr lang="en-US"/>
          </a:p>
        </p:txBody>
      </p:sp>
    </p:spTree>
    <p:extLst>
      <p:ext uri="{BB962C8B-B14F-4D97-AF65-F5344CB8AC3E}">
        <p14:creationId xmlns:p14="http://schemas.microsoft.com/office/powerpoint/2010/main" val="259046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Just</a:t>
            </a:r>
            <a:r>
              <a:rPr lang="en-US" b="0" i="0">
                <a:effectLst/>
              </a:rPr>
              <a:t> wanted</a:t>
            </a:r>
            <a:r>
              <a:rPr lang="en-US"/>
              <a:t> </a:t>
            </a:r>
            <a:r>
              <a:rPr lang="en-US" b="0" i="0">
                <a:effectLst/>
              </a:rPr>
              <a:t> us all to be aware of what drug diversion is and we will address the harm it can cause to patients in future FF4H.</a:t>
            </a:r>
            <a:endParaRPr lang="en-US"/>
          </a:p>
          <a:p>
            <a:r>
              <a:rPr lang="en-US" b="0" i="0">
                <a:effectLst/>
              </a:rPr>
              <a:t>Drug diversion is a serious problem that places both patients and nurses at risk.</a:t>
            </a:r>
            <a:endParaRPr lang="en-US">
              <a:cs typeface="Calibri"/>
            </a:endParaRPr>
          </a:p>
          <a:p>
            <a:endParaRPr lang="en-US"/>
          </a:p>
          <a:p>
            <a:r>
              <a:rPr lang="en-US"/>
              <a:t>Drug diversion is the deflection of prescription drugs from medical sources into the illegal market. It’s against the law to divert drugs—you can go to jail for it. Like in Melanies case when she was writing scripts for others to get her medications for her and going into peoples homes. </a:t>
            </a:r>
            <a:endParaRPr lang="en-US">
              <a:cs typeface="Calibri"/>
            </a:endParaRPr>
          </a:p>
          <a:p>
            <a:endParaRPr lang="en-US"/>
          </a:p>
          <a:p>
            <a:r>
              <a:rPr lang="en-US" b="0" i="0">
                <a:effectLst/>
              </a:rPr>
              <a:t>The CDC states when prescription medicines are obtained or used illegally, it is called drug diversion. Healthcare providers who steal prescription medicines or controlled substances such as opioids for their own use put patients at risk</a:t>
            </a:r>
            <a:endParaRPr lang="en-US">
              <a:cs typeface="Calibri"/>
            </a:endParaRPr>
          </a:p>
          <a:p>
            <a:r>
              <a:rPr lang="en-US" b="0" i="0">
                <a:effectLst/>
              </a:rPr>
              <a:t>Every year more than a million people end up in the emergency room for taking prescription drugs incorrectly.</a:t>
            </a:r>
            <a:endParaRPr lang="en-US">
              <a:cs typeface="Calibri"/>
            </a:endParaRPr>
          </a:p>
          <a:p>
            <a:r>
              <a:rPr lang="en-US"/>
              <a:t>As we know Drug</a:t>
            </a:r>
            <a:r>
              <a:rPr lang="en-US" b="0" i="0">
                <a:effectLst/>
              </a:rPr>
              <a:t> Diversion can be performed by family, friends, neighbors, doctors, clinic staff, a pharmacist, </a:t>
            </a:r>
            <a:r>
              <a:rPr lang="en-US"/>
              <a:t>a co worker, or</a:t>
            </a:r>
            <a:r>
              <a:rPr lang="en-US" b="0" i="0">
                <a:effectLst/>
              </a:rPr>
              <a:t> any drug manufacturing companies.</a:t>
            </a:r>
            <a:endParaRPr lang="en-US">
              <a:cs typeface="Calibri"/>
            </a:endParaRPr>
          </a:p>
          <a:p>
            <a:r>
              <a:rPr lang="en-US"/>
              <a:t>It can occur by stealing or buying medications from others, someone signs or changes a prescription, or a nurse that charts they gave a medication but uses it for themselves.</a:t>
            </a:r>
            <a:endParaRPr lang="en-US">
              <a:cs typeface="Calibri"/>
            </a:endParaRPr>
          </a:p>
          <a:p>
            <a:endParaRPr lang="en-US">
              <a:cs typeface="Calibri"/>
            </a:endParaRPr>
          </a:p>
          <a:p>
            <a:r>
              <a:rPr lang="en-US">
                <a:cs typeface="Calibri"/>
              </a:rPr>
              <a:t> </a:t>
            </a:r>
            <a:r>
              <a:rPr lang="en-US"/>
              <a:t>Awareness and recognition of drug diversion are first steps to prevention because “it’s happening in every organization,</a:t>
            </a:r>
            <a:r>
              <a:rPr lang="en-US">
                <a:cs typeface="Calibri"/>
              </a:rPr>
              <a:t> What a difficult subject when this can be occurring amongst your own co workers who are close to you.   But when you hear Melanies story we realize it was a blessing when she was finally caught. It’s a terrifying disease and someone with SUD  wants help but they don’t know how to end it. </a:t>
            </a:r>
          </a:p>
          <a:p>
            <a:endParaRPr lang="en-US"/>
          </a:p>
          <a:p>
            <a:endParaRPr lang="en-US">
              <a:cs typeface="Calibri"/>
            </a:endParaRPr>
          </a:p>
          <a:p>
            <a:r>
              <a:rPr lang="en-US" b="0" i="0">
                <a:effectLst/>
              </a:rPr>
              <a:t>We will share a link that describes the prescriber’s role in </a:t>
            </a:r>
            <a:r>
              <a:rPr lang="en-US"/>
              <a:t>preventing</a:t>
            </a:r>
            <a:r>
              <a:rPr lang="en-US" b="0" i="0">
                <a:effectLst/>
              </a:rPr>
              <a:t> the diversion of prescription drugs.</a:t>
            </a:r>
            <a:endParaRPr lang="en-US">
              <a:cs typeface="Calibri"/>
            </a:endParaRPr>
          </a:p>
          <a:p>
            <a:r>
              <a:rPr lang="en-US" b="0" i="0">
                <a:effectLst/>
                <a:hlinkClick r:id="rId3"/>
              </a:rPr>
              <a:t>https://www.hhs.gov/guidance/sites/default/files/hhs-guidance-documents/DrugDiversionFS022316.pdf</a:t>
            </a:r>
            <a:endParaRPr lang="en-US"/>
          </a:p>
          <a:p>
            <a:endParaRPr lang="en-US">
              <a:cs typeface="Calibri"/>
            </a:endParaRPr>
          </a:p>
          <a:p>
            <a:r>
              <a:rPr lang="en-US">
                <a:cs typeface="Calibri"/>
              </a:rPr>
              <a:t>So before Jenifer talks I want to leave you with,  "who can you help today that is dealing with a SUD or involved with drug diversion? You can make a difference and if you need help please reach out. </a:t>
            </a:r>
          </a:p>
          <a:p>
            <a:endParaRPr lang="en-US">
              <a:cs typeface="Calibri"/>
            </a:endParaRPr>
          </a:p>
          <a:p>
            <a:r>
              <a:rPr lang="en-US"/>
              <a:t>Now Jenifer will talk about teach back training and the role teach-back can play in ensuring safer outcomes and understanding among patients and loved ones when it comes to medication use.</a:t>
            </a:r>
            <a:endParaRPr lang="en-US">
              <a:cs typeface="Calibri"/>
            </a:endParaRPr>
          </a:p>
          <a:p>
            <a:endParaRPr lang="en-US">
              <a:solidFill>
                <a:srgbClr val="333333"/>
              </a:solidFill>
              <a:latin typeface="Fira Sans"/>
            </a:endParaRPr>
          </a:p>
        </p:txBody>
      </p:sp>
      <p:sp>
        <p:nvSpPr>
          <p:cNvPr id="4" name="Slide Number Placeholder 3"/>
          <p:cNvSpPr>
            <a:spLocks noGrp="1"/>
          </p:cNvSpPr>
          <p:nvPr>
            <p:ph type="sldNum" sz="quarter" idx="5"/>
          </p:nvPr>
        </p:nvSpPr>
        <p:spPr/>
        <p:txBody>
          <a:bodyPr/>
          <a:lstStyle/>
          <a:p>
            <a:fld id="{8BBC6F26-37FE-42EB-B80B-7E880AB81AF4}" type="slidenum">
              <a:rPr lang="en-US" smtClean="0"/>
              <a:t>5</a:t>
            </a:fld>
            <a:endParaRPr lang="en-US"/>
          </a:p>
        </p:txBody>
      </p:sp>
    </p:spTree>
    <p:extLst>
      <p:ext uri="{BB962C8B-B14F-4D97-AF65-F5344CB8AC3E}">
        <p14:creationId xmlns:p14="http://schemas.microsoft.com/office/powerpoint/2010/main" val="353920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Only 12 percent of adults in the US have a high level of health literacy, meaning 9/10 adults lack the skills needed to fully manage their health care and prevent disease.  In addition,  40-80% of medical information is forgotten immediately.</a:t>
            </a:r>
          </a:p>
          <a:p>
            <a:endParaRPr lang="en-US">
              <a:cs typeface="Calibri"/>
            </a:endParaRPr>
          </a:p>
          <a:p>
            <a:r>
              <a:rPr lang="en-US">
                <a:cs typeface="Calibri"/>
              </a:rPr>
              <a:t>So how can we improve these numbers? By using teach-back methods.</a:t>
            </a:r>
          </a:p>
          <a:p>
            <a:endParaRPr lang="en-US">
              <a:cs typeface="Calibri"/>
            </a:endParaRPr>
          </a:p>
          <a:p>
            <a:r>
              <a:rPr lang="en-US">
                <a:cs typeface="Calibri"/>
              </a:rPr>
              <a:t>What is Teach-back?</a:t>
            </a:r>
          </a:p>
          <a:p>
            <a:endParaRPr lang="en-US">
              <a:cs typeface="Calibri"/>
            </a:endParaRPr>
          </a:p>
          <a:p>
            <a:r>
              <a:rPr lang="en-US">
                <a:cs typeface="Calibri"/>
              </a:rPr>
              <a:t>Teach-back is a way to make sure YOU the healthcare provider explained information clearly. It is not a quiz to test the patient.</a:t>
            </a:r>
          </a:p>
          <a:p>
            <a:r>
              <a:rPr lang="en-US">
                <a:cs typeface="Calibri"/>
              </a:rPr>
              <a:t>It's asking the patient or family member to explain in their own words what they need to know or do in a caring way.</a:t>
            </a:r>
          </a:p>
          <a:p>
            <a:r>
              <a:rPr lang="en-US">
                <a:cs typeface="Calibri"/>
              </a:rPr>
              <a:t>It's also a research-based health literacy intervention that promotes adherence, quality and patient safety.</a:t>
            </a:r>
          </a:p>
          <a:p>
            <a:r>
              <a:rPr lang="en-US">
                <a:cs typeface="Calibri"/>
              </a:rPr>
              <a:t>And it's a way to check for understanding and if needed an opportunity to re-explain and check again.</a:t>
            </a:r>
          </a:p>
          <a:p>
            <a:endParaRPr lang="en-US">
              <a:cs typeface="Calibri"/>
            </a:endParaRPr>
          </a:p>
          <a:p>
            <a:r>
              <a:rPr lang="en-US">
                <a:cs typeface="Calibri"/>
              </a:rPr>
              <a:t>We'll play 2 short videos demonstrating Teach-back: This first one you may need to turn up your volume and the second one you might need to turn your volume down.</a:t>
            </a:r>
            <a:endParaRPr lang="en-US"/>
          </a:p>
          <a:p>
            <a:r>
              <a:rPr lang="en-US">
                <a:cs typeface="Calibri"/>
              </a:rPr>
              <a:t>1:34-</a:t>
            </a:r>
            <a:endParaRPr lang="en-US"/>
          </a:p>
          <a:p>
            <a:r>
              <a:rPr lang="en-US">
                <a:hlinkClick r:id="rId3"/>
              </a:rPr>
              <a:t>https://vimeo.com/49787818</a:t>
            </a:r>
            <a:endParaRPr lang="en-US">
              <a:cs typeface="Calibri"/>
            </a:endParaRPr>
          </a:p>
          <a:p>
            <a:r>
              <a:rPr lang="en-US"/>
              <a:t>1:59- </a:t>
            </a:r>
            <a:endParaRPr lang="en-US">
              <a:cs typeface="Calibri"/>
            </a:endParaRPr>
          </a:p>
          <a:p>
            <a:r>
              <a:rPr lang="en-US">
                <a:hlinkClick r:id="rId4"/>
              </a:rPr>
              <a:t>https://youtu.be/kBzzvsQ_B7M</a:t>
            </a:r>
            <a:endParaRPr lang="en-US">
              <a:cs typeface="Calibri"/>
              <a:hlinkClick r:id="rId4"/>
            </a:endParaRPr>
          </a:p>
          <a:p>
            <a:endParaRPr lang="en-US">
              <a:cs typeface="Calibri"/>
            </a:endParaRPr>
          </a:p>
          <a:p>
            <a:r>
              <a:rPr lang="en-US">
                <a:cs typeface="Calibri"/>
              </a:rPr>
              <a:t>These videos showed how simple it is to do teach back. On this slide I have a picture of Ask Me 3. Ask Me 3 has three important questions to ask when you're with your provider to help understand what your plan will be. </a:t>
            </a:r>
          </a:p>
          <a:p>
            <a:endParaRPr lang="en-US">
              <a:cs typeface="Calibri"/>
            </a:endParaRPr>
          </a:p>
          <a:p>
            <a:r>
              <a:rPr lang="en-US">
                <a:cs typeface="Calibri"/>
              </a:rPr>
              <a:t>Ask Me 3 asks:</a:t>
            </a:r>
          </a:p>
          <a:p>
            <a:r>
              <a:rPr lang="en-US">
                <a:cs typeface="Calibri"/>
              </a:rPr>
              <a:t>1- What is my main problem?</a:t>
            </a:r>
          </a:p>
          <a:p>
            <a:r>
              <a:rPr lang="en-US">
                <a:cs typeface="Calibri"/>
              </a:rPr>
              <a:t>2- What do I need to do?</a:t>
            </a:r>
          </a:p>
          <a:p>
            <a:r>
              <a:rPr lang="en-US">
                <a:cs typeface="Calibri"/>
              </a:rPr>
              <a:t>3- Why is it important for me to do this?</a:t>
            </a:r>
          </a:p>
          <a:p>
            <a:endParaRPr lang="en-US">
              <a:cs typeface="Calibri"/>
            </a:endParaRPr>
          </a:p>
          <a:p>
            <a:r>
              <a:rPr lang="en-US"/>
              <a:t>For the provider, when prescribing opioids it's important to focus on what the risks of taking opioids are, and teaching them what to watch for. Also teaching the alternatives that they can use so hopefully they will not need to use the opioids.</a:t>
            </a:r>
            <a:endParaRPr lang="en-US">
              <a:cs typeface="Calibri"/>
            </a:endParaRPr>
          </a:p>
          <a:p>
            <a:endParaRPr lang="en-US">
              <a:cs typeface="Calibri"/>
            </a:endParaRPr>
          </a:p>
          <a:p>
            <a:r>
              <a:rPr lang="en-US">
                <a:cs typeface="Calibri"/>
              </a:rPr>
              <a:t>We'll have a link for a video that shows how Ask Me 3 works on our resource handout. I think it's a good video because the patient gets some unexpected news which can make it difficult to focus when listening to the provider.</a:t>
            </a:r>
          </a:p>
          <a:p>
            <a:endParaRPr lang="en-US"/>
          </a:p>
          <a:p>
            <a:r>
              <a:rPr lang="en-US">
                <a:hlinkClick r:id="rId5"/>
              </a:rPr>
              <a:t>https://youtu.be/MHmyx11SqJM</a:t>
            </a:r>
            <a:endParaRPr lang="en-US">
              <a:cs typeface="Calibri"/>
              <a:hlinkClick r:id="rId5"/>
            </a:endParaRPr>
          </a:p>
          <a:p>
            <a:endParaRPr lang="en-US">
              <a:cs typeface="Calibri"/>
            </a:endParaRPr>
          </a:p>
          <a:p>
            <a:r>
              <a:rPr lang="en-US">
                <a:cs typeface="Calibri"/>
              </a:rPr>
              <a:t>Next slide</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78B5390-86C7-42CF-86D0-5C48FDE80A74}" type="slidenum">
              <a:rPr lang="en-US" smtClean="0"/>
              <a:pPr/>
              <a:t>6</a:t>
            </a:fld>
            <a:endParaRPr lang="en-US"/>
          </a:p>
        </p:txBody>
      </p:sp>
      <p:sp>
        <p:nvSpPr>
          <p:cNvPr id="7" name="Slide Image Placeholder 6">
            <a:extLst>
              <a:ext uri="{FF2B5EF4-FFF2-40B4-BE49-F238E27FC236}">
                <a16:creationId xmlns:a16="http://schemas.microsoft.com/office/drawing/2014/main" id="{903C0E8D-6332-4EA2-AFE3-7EC355E22625}"/>
              </a:ext>
            </a:extLst>
          </p:cNvPr>
          <p:cNvSpPr>
            <a:spLocks noGrp="1" noRot="1" noChangeAspect="1"/>
          </p:cNvSpPr>
          <p:nvPr>
            <p:ph type="sldImg"/>
          </p:nvPr>
        </p:nvSpPr>
        <p:spPr/>
      </p:sp>
    </p:spTree>
    <p:extLst>
      <p:ext uri="{BB962C8B-B14F-4D97-AF65-F5344CB8AC3E}">
        <p14:creationId xmlns:p14="http://schemas.microsoft.com/office/powerpoint/2010/main" val="89686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a:solidFill>
                  <a:srgbClr val="000000"/>
                </a:solidFill>
                <a:effectLst/>
                <a:latin typeface="Calibri"/>
                <a:cs typeface="Calibri"/>
              </a:rPr>
              <a:t>So, by now you should have pulled together your team...</a:t>
            </a:r>
            <a:r>
              <a:rPr lang="en-US" sz="18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800" b="1" i="0" u="none" strike="noStrike">
                <a:solidFill>
                  <a:srgbClr val="000000"/>
                </a:solidFill>
                <a:effectLst/>
                <a:latin typeface="Calibri"/>
                <a:cs typeface="Calibri"/>
              </a:rPr>
              <a:t>You should have also collected and analyzed your data...</a:t>
            </a:r>
            <a:r>
              <a:rPr lang="en-US" sz="18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800" b="1" i="0" u="none" strike="noStrike">
                <a:solidFill>
                  <a:srgbClr val="000000"/>
                </a:solidFill>
                <a:effectLst/>
                <a:latin typeface="Calibri"/>
                <a:cs typeface="Calibri"/>
              </a:rPr>
              <a:t>Defined your problem (after looking at your data) and worked to improve it…</a:t>
            </a:r>
            <a:r>
              <a:rPr lang="en-US" sz="1800" b="0" i="0">
                <a:solidFill>
                  <a:srgbClr val="444444"/>
                </a:solidFill>
                <a:effectLst/>
                <a:latin typeface="Calibri"/>
                <a:cs typeface="Calibri"/>
              </a:rPr>
              <a:t>​</a:t>
            </a:r>
            <a:endParaRPr lang="en-US" b="0" i="0">
              <a:solidFill>
                <a:srgbClr val="444444"/>
              </a:solidFill>
              <a:effectLst/>
              <a:latin typeface="Calibri"/>
              <a:cs typeface="Calibri"/>
            </a:endParaRPr>
          </a:p>
          <a:p>
            <a:pPr algn="l" rtl="0" fontAlgn="base"/>
            <a:r>
              <a:rPr lang="en-US" sz="1800" b="1" i="0" u="none" strike="noStrike">
                <a:solidFill>
                  <a:srgbClr val="000000"/>
                </a:solidFill>
                <a:effectLst/>
                <a:latin typeface="Calibri"/>
                <a:cs typeface="Calibri"/>
              </a:rPr>
              <a:t>Now you want to come up with your action plan</a:t>
            </a:r>
          </a:p>
          <a:p>
            <a:pPr algn="l" rtl="0" fontAlgn="base"/>
            <a:endParaRPr lang="en-US" b="0" i="0">
              <a:solidFill>
                <a:srgbClr val="444444"/>
              </a:solidFill>
              <a:effectLst/>
              <a:latin typeface="Calibri" panose="020F0502020204030204" pitchFamily="34" charset="0"/>
            </a:endParaRPr>
          </a:p>
          <a:p>
            <a:r>
              <a:rPr lang="en-US">
                <a:cs typeface="Calibri"/>
              </a:rPr>
              <a:t>Next Slide</a:t>
            </a:r>
          </a:p>
        </p:txBody>
      </p:sp>
      <p:sp>
        <p:nvSpPr>
          <p:cNvPr id="4" name="Slide Number Placeholder 3"/>
          <p:cNvSpPr>
            <a:spLocks noGrp="1"/>
          </p:cNvSpPr>
          <p:nvPr>
            <p:ph type="sldNum" sz="quarter" idx="5"/>
          </p:nvPr>
        </p:nvSpPr>
        <p:spPr/>
        <p:txBody>
          <a:bodyPr/>
          <a:lstStyle/>
          <a:p>
            <a:fld id="{F78B5390-86C7-42CF-86D0-5C48FDE80A74}" type="slidenum">
              <a:rPr lang="en-US" smtClean="0"/>
              <a:t>7</a:t>
            </a:fld>
            <a:endParaRPr lang="en-US"/>
          </a:p>
        </p:txBody>
      </p:sp>
    </p:spTree>
    <p:extLst>
      <p:ext uri="{BB962C8B-B14F-4D97-AF65-F5344CB8AC3E}">
        <p14:creationId xmlns:p14="http://schemas.microsoft.com/office/powerpoint/2010/main" val="80130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b="1">
                <a:cs typeface="Calibri"/>
              </a:rPr>
              <a:t>Are any of you using the Teach-back method in your hospitals, clinics, or nursing homes?</a:t>
            </a:r>
          </a:p>
          <a:p>
            <a:endParaRPr lang="en-US" b="1">
              <a:cs typeface="Calibri"/>
            </a:endParaRPr>
          </a:p>
          <a:p>
            <a:r>
              <a:rPr lang="en-US" b="1">
                <a:cs typeface="Calibri"/>
              </a:rPr>
              <a:t>For those who said yes would you please share how your organization communicated/educated to your staff on how to use </a:t>
            </a:r>
            <a:r>
              <a:rPr lang="en-US" b="1" err="1">
                <a:cs typeface="Calibri"/>
              </a:rPr>
              <a:t>teachback</a:t>
            </a:r>
            <a:r>
              <a:rPr lang="en-US" b="1">
                <a:cs typeface="Calibri"/>
              </a:rPr>
              <a:t>?</a:t>
            </a:r>
          </a:p>
          <a:p>
            <a:r>
              <a:rPr lang="en-US" b="1">
                <a:cs typeface="Calibri"/>
              </a:rPr>
              <a:t>Do you do competencies for teach back?</a:t>
            </a:r>
          </a:p>
          <a:p>
            <a:endParaRPr lang="en-US" b="1">
              <a:cs typeface="Calibri"/>
            </a:endParaRPr>
          </a:p>
          <a:p>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How many of you have heard of Ask Me 3?</a:t>
            </a:r>
          </a:p>
          <a:p>
            <a:endParaRPr lang="en-US" b="1">
              <a:cs typeface="Calibri"/>
            </a:endParaRPr>
          </a:p>
          <a:p>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What would be helpful to your organization on this topic for GPQIN to assist with?</a:t>
            </a: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78B5390-86C7-42CF-86D0-5C48FDE80A74}" type="slidenum">
              <a:rPr lang="en-US" smtClean="0"/>
              <a:pPr/>
              <a:t>8</a:t>
            </a:fld>
            <a:endParaRPr lang="en-US"/>
          </a:p>
        </p:txBody>
      </p:sp>
      <p:sp>
        <p:nvSpPr>
          <p:cNvPr id="7" name="Slide Image Placeholder 6">
            <a:extLst>
              <a:ext uri="{FF2B5EF4-FFF2-40B4-BE49-F238E27FC236}">
                <a16:creationId xmlns:a16="http://schemas.microsoft.com/office/drawing/2014/main" id="{C56513EE-BD2B-002A-A36F-47B48D50AFC5}"/>
              </a:ext>
            </a:extLst>
          </p:cNvPr>
          <p:cNvSpPr>
            <a:spLocks noGrp="1" noRot="1" noChangeAspect="1"/>
          </p:cNvSpPr>
          <p:nvPr>
            <p:ph type="sldImg"/>
          </p:nvPr>
        </p:nvSpPr>
        <p:spPr/>
      </p:sp>
    </p:spTree>
    <p:extLst>
      <p:ext uri="{BB962C8B-B14F-4D97-AF65-F5344CB8AC3E}">
        <p14:creationId xmlns:p14="http://schemas.microsoft.com/office/powerpoint/2010/main" val="287369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 a reminder, our FF4H topics will be changing for February. We will be discussing how to reduce avoidable hospital ED visits from 12-12:30 and from 12:30-1 we will be discussing BP control. You can register for this series by using this link which you will find in the chat.</a:t>
            </a:r>
          </a:p>
          <a:p>
            <a:endParaRPr lang="en-US" b="1"/>
          </a:p>
          <a:p>
            <a:r>
              <a:rPr lang="en-US" b="1"/>
              <a:t>Next Slide</a:t>
            </a:r>
          </a:p>
        </p:txBody>
      </p:sp>
      <p:sp>
        <p:nvSpPr>
          <p:cNvPr id="4" name="Slide Number Placeholder 3"/>
          <p:cNvSpPr>
            <a:spLocks noGrp="1"/>
          </p:cNvSpPr>
          <p:nvPr>
            <p:ph type="sldNum" sz="quarter" idx="5"/>
          </p:nvPr>
        </p:nvSpPr>
        <p:spPr/>
        <p:txBody>
          <a:bodyPr/>
          <a:lstStyle/>
          <a:p>
            <a:fld id="{8BBC6F26-37FE-42EB-B80B-7E880AB81AF4}" type="slidenum">
              <a:rPr lang="en-US" smtClean="0"/>
              <a:t>9</a:t>
            </a:fld>
            <a:endParaRPr lang="en-US"/>
          </a:p>
        </p:txBody>
      </p:sp>
    </p:spTree>
    <p:extLst>
      <p:ext uri="{BB962C8B-B14F-4D97-AF65-F5344CB8AC3E}">
        <p14:creationId xmlns:p14="http://schemas.microsoft.com/office/powerpoint/2010/main" val="1113033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6" y="6627787"/>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10" name="Group 8">
            <a:extLst>
              <a:ext uri="{FF2B5EF4-FFF2-40B4-BE49-F238E27FC236}">
                <a16:creationId xmlns:a16="http://schemas.microsoft.com/office/drawing/2014/main" id="{641CCCD8-709F-814E-7B41-B30D46FDB656}"/>
              </a:ext>
            </a:extLst>
          </p:cNvPr>
          <p:cNvGrpSpPr/>
          <p:nvPr userDrawn="1"/>
        </p:nvGrpSpPr>
        <p:grpSpPr>
          <a:xfrm>
            <a:off x="0" y="2219239"/>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pic>
        <p:nvPicPr>
          <p:cNvPr id="23" name="Picture 22" descr="Website&#10;&#10;Description automatically generated with low confidence">
            <a:extLst>
              <a:ext uri="{FF2B5EF4-FFF2-40B4-BE49-F238E27FC236}">
                <a16:creationId xmlns:a16="http://schemas.microsoft.com/office/drawing/2014/main" id="{F46207C9-D655-DE6E-6613-A38E0D9A62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 y="11587"/>
            <a:ext cx="9144000" cy="2143125"/>
          </a:xfrm>
          <a:prstGeom prst="rect">
            <a:avLst/>
          </a:prstGeom>
        </p:spPr>
      </p:pic>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D34FE6B-CA9F-4F9A-9C4F-95EB34C17CDC}"/>
              </a:ext>
            </a:extLst>
          </p:cNvPr>
          <p:cNvGrpSpPr/>
          <p:nvPr/>
        </p:nvGrpSpPr>
        <p:grpSpPr>
          <a:xfrm>
            <a:off x="0" y="1437249"/>
            <a:ext cx="9152127" cy="370339"/>
            <a:chOff x="-8128" y="1179780"/>
            <a:chExt cx="9152127" cy="370339"/>
          </a:xfrm>
        </p:grpSpPr>
        <p:sp>
          <p:nvSpPr>
            <p:cNvPr id="9" name="Rectangle 8">
              <a:extLst>
                <a:ext uri="{FF2B5EF4-FFF2-40B4-BE49-F238E27FC236}">
                  <a16:creationId xmlns:a16="http://schemas.microsoft.com/office/drawing/2014/main" id="{32D33CC3-F2A2-4E34-88B5-67593DF44E0F}"/>
                </a:ext>
              </a:extLst>
            </p:cNvPr>
            <p:cNvSpPr/>
            <p:nvPr/>
          </p:nvSpPr>
          <p:spPr>
            <a:xfrm>
              <a:off x="-8128" y="1302017"/>
              <a:ext cx="6638677" cy="24810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52B27C-C50F-4A42-B3B7-6008C0D6373A}"/>
                </a:ext>
              </a:extLst>
            </p:cNvPr>
            <p:cNvSpPr/>
            <p:nvPr/>
          </p:nvSpPr>
          <p:spPr>
            <a:xfrm>
              <a:off x="-8128" y="1179780"/>
              <a:ext cx="6638677" cy="6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F8BB6A-9AAB-4326-9A9C-4B323225FAFA}"/>
                </a:ext>
              </a:extLst>
            </p:cNvPr>
            <p:cNvSpPr/>
            <p:nvPr/>
          </p:nvSpPr>
          <p:spPr>
            <a:xfrm>
              <a:off x="7964236" y="1302017"/>
              <a:ext cx="1179763" cy="24810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D23CAF-58FB-40AB-94DD-8FC35E9BA77E}"/>
                </a:ext>
              </a:extLst>
            </p:cNvPr>
            <p:cNvSpPr/>
            <p:nvPr/>
          </p:nvSpPr>
          <p:spPr>
            <a:xfrm>
              <a:off x="7975924" y="1179780"/>
              <a:ext cx="1159948" cy="6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42046" y="357592"/>
            <a:ext cx="8229600" cy="894899"/>
          </a:xfrm>
        </p:spPr>
        <p:txBody>
          <a:bodyPr>
            <a:normAutofit/>
          </a:bodyPr>
          <a:lstStyle>
            <a:lvl1pPr>
              <a:defRPr sz="3600" b="1">
                <a:solidFill>
                  <a:schemeClr val="tx2"/>
                </a:solidFill>
              </a:defRPr>
            </a:lvl1pPr>
          </a:lstStyle>
          <a:p>
            <a:r>
              <a:rPr lang="en-US"/>
              <a:t>Click to edit Master title style</a:t>
            </a:r>
          </a:p>
        </p:txBody>
      </p:sp>
      <p:sp>
        <p:nvSpPr>
          <p:cNvPr id="3" name="Content Placeholder 2"/>
          <p:cNvSpPr>
            <a:spLocks noGrp="1"/>
          </p:cNvSpPr>
          <p:nvPr>
            <p:ph idx="1"/>
          </p:nvPr>
        </p:nvSpPr>
        <p:spPr>
          <a:xfrm>
            <a:off x="439103" y="2310048"/>
            <a:ext cx="8229600" cy="4068763"/>
          </a:xfrm>
        </p:spPr>
        <p:txBody>
          <a:bodyPr/>
          <a:lstStyle>
            <a:lvl1pPr marL="342900" indent="-342900">
              <a:buFont typeface="Wingdings" panose="05000000000000000000" pitchFamily="2" charset="2"/>
              <a:buChar cha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A44140-696D-4EC9-8153-1A58B0DD935C}"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7D450745-4C6B-147F-4FC2-D950FD3D14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9795" y="1016221"/>
            <a:ext cx="1179763" cy="1179763"/>
          </a:xfrm>
          <a:prstGeom prst="rect">
            <a:avLst/>
          </a:prstGeom>
        </p:spPr>
      </p:pic>
    </p:spTree>
    <p:extLst>
      <p:ext uri="{BB962C8B-B14F-4D97-AF65-F5344CB8AC3E}">
        <p14:creationId xmlns:p14="http://schemas.microsoft.com/office/powerpoint/2010/main" val="261490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566987"/>
            <a:ext cx="8077199" cy="862013"/>
          </a:xfrm>
        </p:spPr>
        <p:txBody>
          <a:bodyPr anchor="t">
            <a:normAutofit/>
          </a:bodyPr>
          <a:lstStyle>
            <a:lvl1pPr algn="ctr">
              <a:defRPr sz="3600" b="1" cap="none">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33400" y="3581400"/>
            <a:ext cx="8077200" cy="1981200"/>
          </a:xfrm>
        </p:spPr>
        <p:txBody>
          <a:bodyPr anchor="ctr">
            <a:normAutofit/>
          </a:bodyPr>
          <a:lstStyle>
            <a:lvl1pPr marL="0" indent="0">
              <a:buNone/>
              <a:defRPr sz="2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A44140-696D-4EC9-8153-1A58B0DD935C}" type="slidenum">
              <a:rPr lang="en-US" smtClean="0"/>
              <a:t>‹#›</a:t>
            </a:fld>
            <a:endParaRPr lang="en-US"/>
          </a:p>
        </p:txBody>
      </p:sp>
      <p:sp>
        <p:nvSpPr>
          <p:cNvPr id="9" name="Text Placeholder 8"/>
          <p:cNvSpPr>
            <a:spLocks noGrp="1"/>
          </p:cNvSpPr>
          <p:nvPr>
            <p:ph type="body" sz="quarter" idx="13"/>
          </p:nvPr>
        </p:nvSpPr>
        <p:spPr>
          <a:xfrm>
            <a:off x="495308" y="5715000"/>
            <a:ext cx="8153400" cy="609600"/>
          </a:xfrm>
        </p:spPr>
        <p:txBody>
          <a:bodyPr/>
          <a:lstStyle>
            <a:lvl1pPr marL="0" indent="0">
              <a:buFont typeface="+mj-lt"/>
              <a:buNone/>
              <a:defRPr sz="1400"/>
            </a:lvl1pPr>
          </a:lstStyle>
          <a:p>
            <a:pPr lvl="0"/>
            <a:r>
              <a:rPr lang="en-US"/>
              <a:t>Click to edit Master text styles</a:t>
            </a:r>
          </a:p>
        </p:txBody>
      </p:sp>
      <p:sp>
        <p:nvSpPr>
          <p:cNvPr id="5" name="Text Placeholder 4"/>
          <p:cNvSpPr>
            <a:spLocks noGrp="1"/>
          </p:cNvSpPr>
          <p:nvPr>
            <p:ph type="body" sz="quarter" idx="14" hasCustomPrompt="1"/>
          </p:nvPr>
        </p:nvSpPr>
        <p:spPr>
          <a:xfrm>
            <a:off x="533400" y="381000"/>
            <a:ext cx="8077200" cy="759234"/>
          </a:xfrm>
        </p:spPr>
        <p:txBody>
          <a:bodyPr anchor="b">
            <a:normAutofit/>
          </a:bodyPr>
          <a:lstStyle>
            <a:lvl1pPr marL="0" indent="0" algn="ctr">
              <a:buNone/>
              <a:defRPr sz="3600" b="1">
                <a:solidFill>
                  <a:schemeClr val="tx2"/>
                </a:solidFill>
              </a:defRPr>
            </a:lvl1pPr>
          </a:lstStyle>
          <a:p>
            <a:pPr lvl="0"/>
            <a:r>
              <a:rPr lang="en-US"/>
              <a:t>Click To Edit Master Title Style</a:t>
            </a:r>
          </a:p>
        </p:txBody>
      </p:sp>
      <p:sp>
        <p:nvSpPr>
          <p:cNvPr id="37" name="Rectangle 36">
            <a:extLst>
              <a:ext uri="{FF2B5EF4-FFF2-40B4-BE49-F238E27FC236}">
                <a16:creationId xmlns:a16="http://schemas.microsoft.com/office/drawing/2014/main" id="{AEEBFB9D-D09E-4840-88CB-B4C3C53714F2}"/>
              </a:ext>
            </a:extLst>
          </p:cNvPr>
          <p:cNvSpPr/>
          <p:nvPr/>
        </p:nvSpPr>
        <p:spPr>
          <a:xfrm>
            <a:off x="-15" y="1600200"/>
            <a:ext cx="914401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C5DC2B-72C4-0412-42D8-747EE39722EA}"/>
              </a:ext>
            </a:extLst>
          </p:cNvPr>
          <p:cNvSpPr/>
          <p:nvPr userDrawn="1"/>
        </p:nvSpPr>
        <p:spPr>
          <a:xfrm>
            <a:off x="-16" y="1386414"/>
            <a:ext cx="9144016" cy="1041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7E0881-BEA5-F42B-7DE9-B81CBB7289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9493"/>
          <a:stretch/>
        </p:blipFill>
        <p:spPr>
          <a:xfrm>
            <a:off x="0" y="6593292"/>
            <a:ext cx="9144016" cy="164289"/>
          </a:xfrm>
          <a:prstGeom prst="rect">
            <a:avLst/>
          </a:prstGeom>
        </p:spPr>
      </p:pic>
    </p:spTree>
    <p:extLst>
      <p:ext uri="{BB962C8B-B14F-4D97-AF65-F5344CB8AC3E}">
        <p14:creationId xmlns:p14="http://schemas.microsoft.com/office/powerpoint/2010/main" val="253083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566987"/>
            <a:ext cx="8077199" cy="862013"/>
          </a:xfrm>
        </p:spPr>
        <p:txBody>
          <a:bodyPr anchor="t">
            <a:normAutofit/>
          </a:bodyPr>
          <a:lstStyle>
            <a:lvl1pPr algn="ctr">
              <a:defRPr sz="3600" b="1" cap="none">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33400" y="3581400"/>
            <a:ext cx="8077200" cy="1981200"/>
          </a:xfrm>
        </p:spPr>
        <p:txBody>
          <a:bodyPr anchor="ctr">
            <a:normAutofit/>
          </a:bodyPr>
          <a:lstStyle>
            <a:lvl1pPr marL="0" indent="0">
              <a:buNone/>
              <a:defRPr sz="2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A44140-696D-4EC9-8153-1A58B0DD935C}" type="slidenum">
              <a:rPr lang="en-US" smtClean="0"/>
              <a:t>‹#›</a:t>
            </a:fld>
            <a:endParaRPr lang="en-US"/>
          </a:p>
        </p:txBody>
      </p:sp>
      <p:sp>
        <p:nvSpPr>
          <p:cNvPr id="9" name="Text Placeholder 8"/>
          <p:cNvSpPr>
            <a:spLocks noGrp="1"/>
          </p:cNvSpPr>
          <p:nvPr>
            <p:ph type="body" sz="quarter" idx="13"/>
          </p:nvPr>
        </p:nvSpPr>
        <p:spPr>
          <a:xfrm>
            <a:off x="495308" y="5715000"/>
            <a:ext cx="8153400" cy="609600"/>
          </a:xfrm>
        </p:spPr>
        <p:txBody>
          <a:bodyPr/>
          <a:lstStyle>
            <a:lvl1pPr marL="0" indent="0">
              <a:buFont typeface="+mj-lt"/>
              <a:buNone/>
              <a:defRPr sz="1400"/>
            </a:lvl1pPr>
          </a:lstStyle>
          <a:p>
            <a:pPr lvl="0"/>
            <a:r>
              <a:rPr lang="en-US"/>
              <a:t>Click to edit Master text styles</a:t>
            </a:r>
          </a:p>
        </p:txBody>
      </p:sp>
      <p:sp>
        <p:nvSpPr>
          <p:cNvPr id="5" name="Text Placeholder 4"/>
          <p:cNvSpPr>
            <a:spLocks noGrp="1"/>
          </p:cNvSpPr>
          <p:nvPr>
            <p:ph type="body" sz="quarter" idx="14" hasCustomPrompt="1"/>
          </p:nvPr>
        </p:nvSpPr>
        <p:spPr>
          <a:xfrm>
            <a:off x="533400" y="381000"/>
            <a:ext cx="8077200" cy="759234"/>
          </a:xfrm>
        </p:spPr>
        <p:txBody>
          <a:bodyPr anchor="b">
            <a:normAutofit/>
          </a:bodyPr>
          <a:lstStyle>
            <a:lvl1pPr marL="0" indent="0" algn="ctr">
              <a:buNone/>
              <a:defRPr sz="3600" b="1">
                <a:solidFill>
                  <a:schemeClr val="tx2"/>
                </a:solidFill>
              </a:defRPr>
            </a:lvl1pPr>
          </a:lstStyle>
          <a:p>
            <a:pPr lvl="0"/>
            <a:r>
              <a:rPr lang="en-US"/>
              <a:t>Click To Edit Master Title Style</a:t>
            </a:r>
          </a:p>
        </p:txBody>
      </p:sp>
      <p:sp>
        <p:nvSpPr>
          <p:cNvPr id="37" name="Rectangle 36">
            <a:extLst>
              <a:ext uri="{FF2B5EF4-FFF2-40B4-BE49-F238E27FC236}">
                <a16:creationId xmlns:a16="http://schemas.microsoft.com/office/drawing/2014/main" id="{AEEBFB9D-D09E-4840-88CB-B4C3C53714F2}"/>
              </a:ext>
            </a:extLst>
          </p:cNvPr>
          <p:cNvSpPr/>
          <p:nvPr/>
        </p:nvSpPr>
        <p:spPr>
          <a:xfrm>
            <a:off x="-15" y="1600200"/>
            <a:ext cx="914401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C5DC2B-72C4-0412-42D8-747EE39722EA}"/>
              </a:ext>
            </a:extLst>
          </p:cNvPr>
          <p:cNvSpPr/>
          <p:nvPr userDrawn="1"/>
        </p:nvSpPr>
        <p:spPr>
          <a:xfrm>
            <a:off x="-16" y="1386414"/>
            <a:ext cx="9144016" cy="1041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7E0881-BEA5-F42B-7DE9-B81CBB7289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9493"/>
          <a:stretch/>
        </p:blipFill>
        <p:spPr>
          <a:xfrm>
            <a:off x="-16" y="6693711"/>
            <a:ext cx="9144016" cy="164289"/>
          </a:xfrm>
          <a:prstGeom prst="rect">
            <a:avLst/>
          </a:prstGeom>
        </p:spPr>
      </p:pic>
    </p:spTree>
    <p:extLst>
      <p:ext uri="{BB962C8B-B14F-4D97-AF65-F5344CB8AC3E}">
        <p14:creationId xmlns:p14="http://schemas.microsoft.com/office/powerpoint/2010/main" val="253083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Left Content Highligh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66887" b="80916"/>
          <a:stretch/>
        </p:blipFill>
        <p:spPr>
          <a:xfrm>
            <a:off x="457200" y="304799"/>
            <a:ext cx="8229600" cy="838201"/>
          </a:xfrm>
          <a:prstGeom prst="rect">
            <a:avLst/>
          </a:prstGeom>
        </p:spPr>
      </p:pic>
      <p:sp>
        <p:nvSpPr>
          <p:cNvPr id="2" name="Title 1"/>
          <p:cNvSpPr>
            <a:spLocks noGrp="1"/>
          </p:cNvSpPr>
          <p:nvPr>
            <p:ph type="title"/>
          </p:nvPr>
        </p:nvSpPr>
        <p:spPr>
          <a:xfrm>
            <a:off x="457200" y="273050"/>
            <a:ext cx="8229600" cy="869950"/>
          </a:xfrm>
        </p:spPr>
        <p:txBody>
          <a:bodyPr anchor="b">
            <a:normAutofit/>
          </a:bodyPr>
          <a:lstStyle>
            <a:lvl1pPr algn="l">
              <a:defRPr sz="32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solidFill>
                  <a:schemeClr val="accent2">
                    <a:lumMod val="50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4983163"/>
          </a:xfrm>
          <a:solidFill>
            <a:schemeClr val="accent4">
              <a:lumMod val="20000"/>
              <a:lumOff val="80000"/>
            </a:schemeClr>
          </a:solidFill>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A44140-696D-4EC9-8153-1A58B0DD935C}" type="slidenum">
              <a:rPr lang="en-US" smtClean="0"/>
              <a:t>‹#›</a:t>
            </a:fld>
            <a:endParaRPr lang="en-US"/>
          </a:p>
        </p:txBody>
      </p:sp>
      <p:pic>
        <p:nvPicPr>
          <p:cNvPr id="11" name="Picture 10">
            <a:extLst>
              <a:ext uri="{FF2B5EF4-FFF2-40B4-BE49-F238E27FC236}">
                <a16:creationId xmlns:a16="http://schemas.microsoft.com/office/drawing/2014/main" id="{28504E2F-172D-48DB-AF61-FD1189313D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887" b="80916"/>
          <a:stretch/>
        </p:blipFill>
        <p:spPr>
          <a:xfrm>
            <a:off x="457200" y="304799"/>
            <a:ext cx="8229600" cy="838201"/>
          </a:xfrm>
          <a:prstGeom prst="rect">
            <a:avLst/>
          </a:prstGeom>
        </p:spPr>
      </p:pic>
      <p:grpSp>
        <p:nvGrpSpPr>
          <p:cNvPr id="12" name="Group 11">
            <a:extLst>
              <a:ext uri="{FF2B5EF4-FFF2-40B4-BE49-F238E27FC236}">
                <a16:creationId xmlns:a16="http://schemas.microsoft.com/office/drawing/2014/main" id="{62133B66-CCED-40C2-B585-E0CBF669EE35}"/>
              </a:ext>
            </a:extLst>
          </p:cNvPr>
          <p:cNvGrpSpPr/>
          <p:nvPr userDrawn="1"/>
        </p:nvGrpSpPr>
        <p:grpSpPr>
          <a:xfrm>
            <a:off x="0" y="5638800"/>
            <a:ext cx="9151192" cy="1463650"/>
            <a:chOff x="0" y="5638800"/>
            <a:chExt cx="9151192" cy="1463650"/>
          </a:xfrm>
        </p:grpSpPr>
        <p:sp>
          <p:nvSpPr>
            <p:cNvPr id="13" name="Rectangle 12">
              <a:extLst>
                <a:ext uri="{FF2B5EF4-FFF2-40B4-BE49-F238E27FC236}">
                  <a16:creationId xmlns:a16="http://schemas.microsoft.com/office/drawing/2014/main" id="{7B506797-FEE1-47CE-BF44-86175A0558DA}"/>
                </a:ext>
              </a:extLst>
            </p:cNvPr>
            <p:cNvSpPr/>
            <p:nvPr userDrawn="1"/>
          </p:nvSpPr>
          <p:spPr>
            <a:xfrm>
              <a:off x="0" y="6132780"/>
              <a:ext cx="7476877" cy="6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C861A-F147-407F-B85C-DE15406F93E1}"/>
                </a:ext>
              </a:extLst>
            </p:cNvPr>
            <p:cNvSpPr/>
            <p:nvPr userDrawn="1"/>
          </p:nvSpPr>
          <p:spPr>
            <a:xfrm>
              <a:off x="0" y="6261634"/>
              <a:ext cx="7476877" cy="24810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195B744-5558-420C-BC94-C2204DA843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444727">
              <a:off x="7687542" y="5638800"/>
              <a:ext cx="1463650" cy="1463650"/>
            </a:xfrm>
            <a:prstGeom prst="rect">
              <a:avLst/>
            </a:prstGeom>
          </p:spPr>
        </p:pic>
      </p:grpSp>
    </p:spTree>
    <p:extLst>
      <p:ext uri="{BB962C8B-B14F-4D97-AF65-F5344CB8AC3E}">
        <p14:creationId xmlns:p14="http://schemas.microsoft.com/office/powerpoint/2010/main" val="111407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3397" r="33301" b="80992"/>
          <a:stretch/>
        </p:blipFill>
        <p:spPr>
          <a:xfrm>
            <a:off x="1767597" y="4800600"/>
            <a:ext cx="5536717" cy="533399"/>
          </a:xfrm>
          <a:prstGeom prst="rect">
            <a:avLst/>
          </a:prstGeom>
        </p:spPr>
      </p:pic>
      <p:sp>
        <p:nvSpPr>
          <p:cNvPr id="2" name="Title 1"/>
          <p:cNvSpPr>
            <a:spLocks noGrp="1"/>
          </p:cNvSpPr>
          <p:nvPr>
            <p:ph type="title"/>
          </p:nvPr>
        </p:nvSpPr>
        <p:spPr>
          <a:xfrm>
            <a:off x="1792288" y="4800600"/>
            <a:ext cx="5486400" cy="566738"/>
          </a:xfrm>
        </p:spPr>
        <p:txBody>
          <a:bodyPr anchor="b">
            <a:normAutofit/>
          </a:bodyPr>
          <a:lstStyle>
            <a:lvl1pPr algn="l">
              <a:defRPr sz="28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A44140-696D-4EC9-8153-1A58B0DD935C}" type="slidenum">
              <a:rPr lang="en-US" smtClean="0"/>
              <a:t>‹#›</a:t>
            </a:fld>
            <a:endParaRPr lang="en-US"/>
          </a:p>
        </p:txBody>
      </p:sp>
      <p:pic>
        <p:nvPicPr>
          <p:cNvPr id="8" name="Picture 7">
            <a:extLst>
              <a:ext uri="{FF2B5EF4-FFF2-40B4-BE49-F238E27FC236}">
                <a16:creationId xmlns:a16="http://schemas.microsoft.com/office/drawing/2014/main" id="{27B200D9-2DE1-42D1-A219-1C685C69B0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397" r="33301" b="80992"/>
          <a:stretch/>
        </p:blipFill>
        <p:spPr>
          <a:xfrm>
            <a:off x="1767597" y="4800600"/>
            <a:ext cx="5536717" cy="533399"/>
          </a:xfrm>
          <a:prstGeom prst="rect">
            <a:avLst/>
          </a:prstGeom>
        </p:spPr>
      </p:pic>
    </p:spTree>
    <p:extLst>
      <p:ext uri="{BB962C8B-B14F-4D97-AF65-F5344CB8AC3E}">
        <p14:creationId xmlns:p14="http://schemas.microsoft.com/office/powerpoint/2010/main" val="285284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tx2"/>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67A44140-696D-4EC9-8153-1A58B0DD935C}" type="slidenum">
              <a:rPr lang="en-US" smtClean="0"/>
              <a:t>‹#›</a:t>
            </a:fld>
            <a:endParaRPr lang="en-US"/>
          </a:p>
        </p:txBody>
      </p:sp>
      <p:grpSp>
        <p:nvGrpSpPr>
          <p:cNvPr id="10" name="Group 9">
            <a:extLst>
              <a:ext uri="{FF2B5EF4-FFF2-40B4-BE49-F238E27FC236}">
                <a16:creationId xmlns:a16="http://schemas.microsoft.com/office/drawing/2014/main" id="{8AA35792-45BE-494C-B01D-FE86956F5F10}"/>
              </a:ext>
            </a:extLst>
          </p:cNvPr>
          <p:cNvGrpSpPr/>
          <p:nvPr userDrawn="1"/>
        </p:nvGrpSpPr>
        <p:grpSpPr>
          <a:xfrm>
            <a:off x="0" y="5638800"/>
            <a:ext cx="9151192" cy="1463650"/>
            <a:chOff x="0" y="5638800"/>
            <a:chExt cx="9151192" cy="1463650"/>
          </a:xfrm>
        </p:grpSpPr>
        <p:sp>
          <p:nvSpPr>
            <p:cNvPr id="11" name="Rectangle 10">
              <a:extLst>
                <a:ext uri="{FF2B5EF4-FFF2-40B4-BE49-F238E27FC236}">
                  <a16:creationId xmlns:a16="http://schemas.microsoft.com/office/drawing/2014/main" id="{489E2FB8-1BDD-4974-A9AD-2FBDED06313D}"/>
                </a:ext>
              </a:extLst>
            </p:cNvPr>
            <p:cNvSpPr/>
            <p:nvPr userDrawn="1"/>
          </p:nvSpPr>
          <p:spPr>
            <a:xfrm>
              <a:off x="0" y="6132780"/>
              <a:ext cx="7476877" cy="6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A46BD3-7EE3-43A4-9EFD-38008BA52ABD}"/>
                </a:ext>
              </a:extLst>
            </p:cNvPr>
            <p:cNvSpPr/>
            <p:nvPr userDrawn="1"/>
          </p:nvSpPr>
          <p:spPr>
            <a:xfrm>
              <a:off x="0" y="6261634"/>
              <a:ext cx="7476877" cy="24810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E7E71B-2BFB-4E6D-8496-83308AA08A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444727">
              <a:off x="7687542" y="5638800"/>
              <a:ext cx="1463650" cy="1463650"/>
            </a:xfrm>
            <a:prstGeom prst="rect">
              <a:avLst/>
            </a:prstGeom>
          </p:spPr>
        </p:pic>
      </p:grpSp>
    </p:spTree>
    <p:extLst>
      <p:ext uri="{BB962C8B-B14F-4D97-AF65-F5344CB8AC3E}">
        <p14:creationId xmlns:p14="http://schemas.microsoft.com/office/powerpoint/2010/main" val="345006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A44140-696D-4EC9-8153-1A58B0DD935C}" type="slidenum">
              <a:rPr lang="en-US" smtClean="0"/>
              <a:t>‹#›</a:t>
            </a:fld>
            <a:endParaRPr lang="en-US"/>
          </a:p>
        </p:txBody>
      </p:sp>
    </p:spTree>
    <p:extLst>
      <p:ext uri="{BB962C8B-B14F-4D97-AF65-F5344CB8AC3E}">
        <p14:creationId xmlns:p14="http://schemas.microsoft.com/office/powerpoint/2010/main" val="136740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338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6" y="6627787"/>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2" name="Group 2">
            <a:extLst>
              <a:ext uri="{FF2B5EF4-FFF2-40B4-BE49-F238E27FC236}">
                <a16:creationId xmlns:a16="http://schemas.microsoft.com/office/drawing/2014/main" id="{42584F28-1A7E-7353-805B-8E6EAB9C3285}"/>
              </a:ext>
            </a:extLst>
          </p:cNvPr>
          <p:cNvGrpSpPr/>
          <p:nvPr userDrawn="1"/>
        </p:nvGrpSpPr>
        <p:grpSpPr>
          <a:xfrm>
            <a:off x="-16" y="77064"/>
            <a:ext cx="9144000" cy="88072"/>
            <a:chOff x="0" y="0"/>
            <a:chExt cx="4816593" cy="46392"/>
          </a:xfrm>
        </p:grpSpPr>
        <p:sp>
          <p:nvSpPr>
            <p:cNvPr id="4" name="Freeform 3">
              <a:extLst>
                <a:ext uri="{FF2B5EF4-FFF2-40B4-BE49-F238E27FC236}">
                  <a16:creationId xmlns:a16="http://schemas.microsoft.com/office/drawing/2014/main" id="{364803B0-2B52-C84A-9CAF-C96147C2A9A3}"/>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6" name="TextBox 4">
              <a:extLst>
                <a:ext uri="{FF2B5EF4-FFF2-40B4-BE49-F238E27FC236}">
                  <a16:creationId xmlns:a16="http://schemas.microsoft.com/office/drawing/2014/main" id="{6A2B407E-4BA8-0940-4E6A-D94124E5E834}"/>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7" name="Group 5">
            <a:extLst>
              <a:ext uri="{FF2B5EF4-FFF2-40B4-BE49-F238E27FC236}">
                <a16:creationId xmlns:a16="http://schemas.microsoft.com/office/drawing/2014/main" id="{E9DCABDB-C081-4D06-879D-0A128F9C3095}"/>
              </a:ext>
            </a:extLst>
          </p:cNvPr>
          <p:cNvGrpSpPr/>
          <p:nvPr userDrawn="1"/>
        </p:nvGrpSpPr>
        <p:grpSpPr>
          <a:xfrm>
            <a:off x="0" y="192525"/>
            <a:ext cx="9144000" cy="284141"/>
            <a:chOff x="0" y="0"/>
            <a:chExt cx="4816593" cy="149671"/>
          </a:xfrm>
        </p:grpSpPr>
        <p:sp>
          <p:nvSpPr>
            <p:cNvPr id="8" name="Freeform 6">
              <a:extLst>
                <a:ext uri="{FF2B5EF4-FFF2-40B4-BE49-F238E27FC236}">
                  <a16:creationId xmlns:a16="http://schemas.microsoft.com/office/drawing/2014/main" id="{12331560-7A66-4B06-DD55-65EA65E2D6A1}"/>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9" name="TextBox 7">
              <a:extLst>
                <a:ext uri="{FF2B5EF4-FFF2-40B4-BE49-F238E27FC236}">
                  <a16:creationId xmlns:a16="http://schemas.microsoft.com/office/drawing/2014/main" id="{45282D8C-55A7-E0BB-4302-C7A43021BFEE}"/>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10" name="Group 8">
            <a:extLst>
              <a:ext uri="{FF2B5EF4-FFF2-40B4-BE49-F238E27FC236}">
                <a16:creationId xmlns:a16="http://schemas.microsoft.com/office/drawing/2014/main" id="{641CCCD8-709F-814E-7B41-B30D46FDB656}"/>
              </a:ext>
            </a:extLst>
          </p:cNvPr>
          <p:cNvGrpSpPr/>
          <p:nvPr userDrawn="1"/>
        </p:nvGrpSpPr>
        <p:grpSpPr>
          <a:xfrm>
            <a:off x="0" y="2427247"/>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
        <p:nvSpPr>
          <p:cNvPr id="5" name="TextBox 16">
            <a:extLst>
              <a:ext uri="{FF2B5EF4-FFF2-40B4-BE49-F238E27FC236}">
                <a16:creationId xmlns:a16="http://schemas.microsoft.com/office/drawing/2014/main" id="{29A0791B-E665-9435-3D61-63253228C7C3}"/>
              </a:ext>
            </a:extLst>
          </p:cNvPr>
          <p:cNvSpPr txBox="1"/>
          <p:nvPr userDrawn="1"/>
        </p:nvSpPr>
        <p:spPr>
          <a:xfrm>
            <a:off x="1973919" y="686241"/>
            <a:ext cx="5269192" cy="1231106"/>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71" normalizeH="0" baseline="0" noProof="0">
                <a:ln>
                  <a:noFill/>
                </a:ln>
                <a:solidFill>
                  <a:srgbClr val="ED7D31"/>
                </a:solidFill>
                <a:effectLst/>
                <a:uLnTx/>
                <a:uFillTx/>
                <a:latin typeface="Calibri"/>
                <a:ea typeface="+mn-ea"/>
                <a:cs typeface="+mn-cs"/>
              </a:rPr>
              <a:t>Friday Focus 4 Health</a:t>
            </a: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71" normalizeH="0" baseline="0" noProof="0">
                <a:ln>
                  <a:noFill/>
                </a:ln>
                <a:solidFill>
                  <a:srgbClr val="34607B"/>
                </a:solidFill>
                <a:effectLst/>
                <a:uLnTx/>
                <a:uFillTx/>
                <a:latin typeface="Calibri"/>
                <a:ea typeface="+mn-ea"/>
                <a:cs typeface="+mn-cs"/>
              </a:rPr>
              <a:t>A diverse and collaborative learning experience designed to improve patient outcomes</a:t>
            </a:r>
          </a:p>
        </p:txBody>
      </p:sp>
      <p:pic>
        <p:nvPicPr>
          <p:cNvPr id="23" name="Picture 22" descr="Icon&#10;&#10;Description automatically generated">
            <a:extLst>
              <a:ext uri="{FF2B5EF4-FFF2-40B4-BE49-F238E27FC236}">
                <a16:creationId xmlns:a16="http://schemas.microsoft.com/office/drawing/2014/main" id="{8B458EE8-E90A-CD55-B7BA-1003EE3DE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8941" y="504055"/>
            <a:ext cx="1543050" cy="1543050"/>
          </a:xfrm>
          <a:prstGeom prst="rect">
            <a:avLst/>
          </a:prstGeom>
        </p:spPr>
      </p:pic>
      <p:pic>
        <p:nvPicPr>
          <p:cNvPr id="26" name="Picture 25" descr="Icon&#10;&#10;Description automatically generated">
            <a:extLst>
              <a:ext uri="{FF2B5EF4-FFF2-40B4-BE49-F238E27FC236}">
                <a16:creationId xmlns:a16="http://schemas.microsoft.com/office/drawing/2014/main" id="{913E630B-DDE7-959D-0273-360EC80F40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039" y="504055"/>
            <a:ext cx="1543050" cy="1543050"/>
          </a:xfrm>
          <a:prstGeom prst="rect">
            <a:avLst/>
          </a:prstGeom>
        </p:spPr>
      </p:pic>
      <p:grpSp>
        <p:nvGrpSpPr>
          <p:cNvPr id="27" name="Group 5">
            <a:extLst>
              <a:ext uri="{FF2B5EF4-FFF2-40B4-BE49-F238E27FC236}">
                <a16:creationId xmlns:a16="http://schemas.microsoft.com/office/drawing/2014/main" id="{34C6AEEF-0EEC-5058-29A8-F0CD12942D42}"/>
              </a:ext>
            </a:extLst>
          </p:cNvPr>
          <p:cNvGrpSpPr/>
          <p:nvPr userDrawn="1"/>
        </p:nvGrpSpPr>
        <p:grpSpPr>
          <a:xfrm>
            <a:off x="0" y="2064797"/>
            <a:ext cx="9144000" cy="284141"/>
            <a:chOff x="0" y="0"/>
            <a:chExt cx="4816593" cy="149671"/>
          </a:xfrm>
        </p:grpSpPr>
        <p:sp>
          <p:nvSpPr>
            <p:cNvPr id="28" name="Freeform 6">
              <a:extLst>
                <a:ext uri="{FF2B5EF4-FFF2-40B4-BE49-F238E27FC236}">
                  <a16:creationId xmlns:a16="http://schemas.microsoft.com/office/drawing/2014/main" id="{BBD7F00E-F182-0352-9EF5-6DA88657780D}"/>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29" name="TextBox 7">
              <a:extLst>
                <a:ext uri="{FF2B5EF4-FFF2-40B4-BE49-F238E27FC236}">
                  <a16:creationId xmlns:a16="http://schemas.microsoft.com/office/drawing/2014/main" id="{AC058E20-7C56-C9F8-115F-07841B55E12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6" y="6627787"/>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pic>
        <p:nvPicPr>
          <p:cNvPr id="23" name="Picture 22" descr="Website&#10;&#10;Description automatically generated with low confidence">
            <a:extLst>
              <a:ext uri="{FF2B5EF4-FFF2-40B4-BE49-F238E27FC236}">
                <a16:creationId xmlns:a16="http://schemas.microsoft.com/office/drawing/2014/main" id="{71309720-7C4F-FDDF-1A73-68C7143BD7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386"/>
            <a:ext cx="9144000" cy="2143125"/>
          </a:xfrm>
          <a:prstGeom prst="rect">
            <a:avLst/>
          </a:prstGeom>
        </p:spPr>
      </p:pic>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6" y="6627787"/>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2" name="Group 2">
            <a:extLst>
              <a:ext uri="{FF2B5EF4-FFF2-40B4-BE49-F238E27FC236}">
                <a16:creationId xmlns:a16="http://schemas.microsoft.com/office/drawing/2014/main" id="{42584F28-1A7E-7353-805B-8E6EAB9C3285}"/>
              </a:ext>
            </a:extLst>
          </p:cNvPr>
          <p:cNvGrpSpPr/>
          <p:nvPr userDrawn="1"/>
        </p:nvGrpSpPr>
        <p:grpSpPr>
          <a:xfrm>
            <a:off x="0" y="433301"/>
            <a:ext cx="9144000" cy="88072"/>
            <a:chOff x="0" y="0"/>
            <a:chExt cx="4816593" cy="46392"/>
          </a:xfrm>
        </p:grpSpPr>
        <p:sp>
          <p:nvSpPr>
            <p:cNvPr id="4" name="Freeform 3">
              <a:extLst>
                <a:ext uri="{FF2B5EF4-FFF2-40B4-BE49-F238E27FC236}">
                  <a16:creationId xmlns:a16="http://schemas.microsoft.com/office/drawing/2014/main" id="{364803B0-2B52-C84A-9CAF-C96147C2A9A3}"/>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6" name="TextBox 4">
              <a:extLst>
                <a:ext uri="{FF2B5EF4-FFF2-40B4-BE49-F238E27FC236}">
                  <a16:creationId xmlns:a16="http://schemas.microsoft.com/office/drawing/2014/main" id="{6A2B407E-4BA8-0940-4E6A-D94124E5E834}"/>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7" name="Group 5">
            <a:extLst>
              <a:ext uri="{FF2B5EF4-FFF2-40B4-BE49-F238E27FC236}">
                <a16:creationId xmlns:a16="http://schemas.microsoft.com/office/drawing/2014/main" id="{E9DCABDB-C081-4D06-879D-0A128F9C3095}"/>
              </a:ext>
            </a:extLst>
          </p:cNvPr>
          <p:cNvGrpSpPr/>
          <p:nvPr userDrawn="1"/>
        </p:nvGrpSpPr>
        <p:grpSpPr>
          <a:xfrm>
            <a:off x="0" y="592728"/>
            <a:ext cx="9144000" cy="284141"/>
            <a:chOff x="0" y="0"/>
            <a:chExt cx="4816593" cy="149671"/>
          </a:xfrm>
        </p:grpSpPr>
        <p:sp>
          <p:nvSpPr>
            <p:cNvPr id="8" name="Freeform 6">
              <a:extLst>
                <a:ext uri="{FF2B5EF4-FFF2-40B4-BE49-F238E27FC236}">
                  <a16:creationId xmlns:a16="http://schemas.microsoft.com/office/drawing/2014/main" id="{12331560-7A66-4B06-DD55-65EA65E2D6A1}"/>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9" name="TextBox 7">
              <a:extLst>
                <a:ext uri="{FF2B5EF4-FFF2-40B4-BE49-F238E27FC236}">
                  <a16:creationId xmlns:a16="http://schemas.microsoft.com/office/drawing/2014/main" id="{45282D8C-55A7-E0BB-4302-C7A43021BFEE}"/>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10" name="Group 8">
            <a:extLst>
              <a:ext uri="{FF2B5EF4-FFF2-40B4-BE49-F238E27FC236}">
                <a16:creationId xmlns:a16="http://schemas.microsoft.com/office/drawing/2014/main" id="{641CCCD8-709F-814E-7B41-B30D46FDB656}"/>
              </a:ext>
            </a:extLst>
          </p:cNvPr>
          <p:cNvGrpSpPr/>
          <p:nvPr userDrawn="1"/>
        </p:nvGrpSpPr>
        <p:grpSpPr>
          <a:xfrm>
            <a:off x="0" y="2219239"/>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
        <p:nvSpPr>
          <p:cNvPr id="13" name="TextBox 11">
            <a:extLst>
              <a:ext uri="{FF2B5EF4-FFF2-40B4-BE49-F238E27FC236}">
                <a16:creationId xmlns:a16="http://schemas.microsoft.com/office/drawing/2014/main" id="{0B1DB8A3-F44C-24DC-CA37-91A8D9EB7C7D}"/>
              </a:ext>
            </a:extLst>
          </p:cNvPr>
          <p:cNvSpPr txBox="1"/>
          <p:nvPr userDrawn="1"/>
        </p:nvSpPr>
        <p:spPr>
          <a:xfrm>
            <a:off x="1951600" y="947651"/>
            <a:ext cx="7041397" cy="126252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nSpc>
                <a:spcPts val="2398"/>
              </a:lnSpc>
              <a:spcBef>
                <a:spcPct val="0"/>
              </a:spcBef>
            </a:pPr>
            <a:r>
              <a:rPr lang="en-US" sz="2400" b="1" spc="62">
                <a:solidFill>
                  <a:srgbClr val="34607B"/>
                </a:solidFill>
                <a:latin typeface="+mn-lt"/>
              </a:rPr>
              <a:t>Great Plains Quality Innovation Network</a:t>
            </a:r>
          </a:p>
          <a:p>
            <a:pPr>
              <a:lnSpc>
                <a:spcPts val="2398"/>
              </a:lnSpc>
              <a:spcBef>
                <a:spcPct val="0"/>
              </a:spcBef>
            </a:pPr>
            <a:r>
              <a:rPr lang="en-US" sz="2400" b="1" spc="62">
                <a:solidFill>
                  <a:srgbClr val="34607B"/>
                </a:solidFill>
                <a:latin typeface="+mn-lt"/>
              </a:rPr>
              <a:t>GPQCC-Partnership for Community Health</a:t>
            </a:r>
          </a:p>
          <a:p>
            <a:pPr>
              <a:lnSpc>
                <a:spcPts val="2398"/>
              </a:lnSpc>
              <a:spcBef>
                <a:spcPct val="0"/>
              </a:spcBef>
            </a:pPr>
            <a:endParaRPr lang="en-US" sz="2400" b="1" spc="62">
              <a:solidFill>
                <a:srgbClr val="34607B"/>
              </a:solidFill>
              <a:latin typeface="+mn-lt"/>
            </a:endParaRPr>
          </a:p>
          <a:p>
            <a:pPr>
              <a:lnSpc>
                <a:spcPts val="2398"/>
              </a:lnSpc>
              <a:spcBef>
                <a:spcPct val="0"/>
              </a:spcBef>
            </a:pPr>
            <a:r>
              <a:rPr lang="en-US" sz="3200" b="1" spc="62">
                <a:solidFill>
                  <a:srgbClr val="D56438"/>
                </a:solidFill>
                <a:latin typeface="+mn-lt"/>
              </a:rPr>
              <a:t>Friday Focus 4 Health</a:t>
            </a:r>
          </a:p>
        </p:txBody>
      </p:sp>
      <p:grpSp>
        <p:nvGrpSpPr>
          <p:cNvPr id="14" name="Group 12">
            <a:extLst>
              <a:ext uri="{FF2B5EF4-FFF2-40B4-BE49-F238E27FC236}">
                <a16:creationId xmlns:a16="http://schemas.microsoft.com/office/drawing/2014/main" id="{6238531D-DF33-E694-92E9-CA36836C66AB}"/>
              </a:ext>
            </a:extLst>
          </p:cNvPr>
          <p:cNvGrpSpPr/>
          <p:nvPr userDrawn="1"/>
        </p:nvGrpSpPr>
        <p:grpSpPr>
          <a:xfrm>
            <a:off x="233398" y="942000"/>
            <a:ext cx="1560909" cy="1205802"/>
            <a:chOff x="0" y="0"/>
            <a:chExt cx="4162422" cy="3215471"/>
          </a:xfrm>
        </p:grpSpPr>
        <p:pic>
          <p:nvPicPr>
            <p:cNvPr id="17" name="Picture 13">
              <a:extLst>
                <a:ext uri="{FF2B5EF4-FFF2-40B4-BE49-F238E27FC236}">
                  <a16:creationId xmlns:a16="http://schemas.microsoft.com/office/drawing/2014/main" id="{3EE5D0DC-A797-6D9D-C8E0-F6BA4A2F3007}"/>
                </a:ext>
              </a:extLst>
            </p:cNvPr>
            <p:cNvPicPr>
              <a:picLocks noChangeAspect="1"/>
            </p:cNvPicPr>
            <p:nvPr/>
          </p:nvPicPr>
          <p:blipFill>
            <a:blip r:embed="rId4"/>
            <a:srcRect/>
            <a:stretch>
              <a:fillRect/>
            </a:stretch>
          </p:blipFill>
          <p:spPr>
            <a:xfrm>
              <a:off x="0" y="0"/>
              <a:ext cx="4162422" cy="3215471"/>
            </a:xfrm>
            <a:prstGeom prst="rect">
              <a:avLst/>
            </a:prstGeom>
          </p:spPr>
        </p:pic>
        <p:pic>
          <p:nvPicPr>
            <p:cNvPr id="18" name="Picture 14">
              <a:extLst>
                <a:ext uri="{FF2B5EF4-FFF2-40B4-BE49-F238E27FC236}">
                  <a16:creationId xmlns:a16="http://schemas.microsoft.com/office/drawing/2014/main" id="{25868B40-F716-C29D-329E-2BA8BAE6F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17" y="441657"/>
              <a:ext cx="301164" cy="219028"/>
            </a:xfrm>
            <a:prstGeom prst="rect">
              <a:avLst/>
            </a:prstGeom>
          </p:spPr>
        </p:pic>
        <p:pic>
          <p:nvPicPr>
            <p:cNvPr id="19" name="Picture 15">
              <a:extLst>
                <a:ext uri="{FF2B5EF4-FFF2-40B4-BE49-F238E27FC236}">
                  <a16:creationId xmlns:a16="http://schemas.microsoft.com/office/drawing/2014/main" id="{FF1BE36F-24C7-8D87-BF5D-791C934326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44119" y="402735"/>
              <a:ext cx="295758" cy="296871"/>
            </a:xfrm>
            <a:prstGeom prst="rect">
              <a:avLst/>
            </a:prstGeom>
          </p:spPr>
        </p:pic>
        <p:pic>
          <p:nvPicPr>
            <p:cNvPr id="20" name="Picture 16">
              <a:extLst>
                <a:ext uri="{FF2B5EF4-FFF2-40B4-BE49-F238E27FC236}">
                  <a16:creationId xmlns:a16="http://schemas.microsoft.com/office/drawing/2014/main" id="{BC7B9ADE-EA59-202D-2F84-F1EF562746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09775" y="1664969"/>
              <a:ext cx="634300" cy="482861"/>
            </a:xfrm>
            <a:prstGeom prst="rect">
              <a:avLst/>
            </a:prstGeom>
          </p:spPr>
        </p:pic>
        <p:pic>
          <p:nvPicPr>
            <p:cNvPr id="21" name="Picture 17">
              <a:extLst>
                <a:ext uri="{FF2B5EF4-FFF2-40B4-BE49-F238E27FC236}">
                  <a16:creationId xmlns:a16="http://schemas.microsoft.com/office/drawing/2014/main" id="{A98F2E8A-9FA0-8F52-204E-5A3DD9F4EC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5998" y="1201629"/>
              <a:ext cx="207485" cy="207485"/>
            </a:xfrm>
            <a:prstGeom prst="rect">
              <a:avLst/>
            </a:prstGeom>
          </p:spPr>
        </p:pic>
        <p:pic>
          <p:nvPicPr>
            <p:cNvPr id="22" name="Picture 18">
              <a:extLst>
                <a:ext uri="{FF2B5EF4-FFF2-40B4-BE49-F238E27FC236}">
                  <a16:creationId xmlns:a16="http://schemas.microsoft.com/office/drawing/2014/main" id="{0DDC155F-1AB0-BB25-D770-8EF2494B14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8345" y="2216506"/>
              <a:ext cx="306382" cy="459155"/>
            </a:xfrm>
            <a:prstGeom prst="rect">
              <a:avLst/>
            </a:prstGeom>
          </p:spPr>
        </p:pic>
      </p:grpSp>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32" y="6724219"/>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10" name="Group 8">
            <a:extLst>
              <a:ext uri="{FF2B5EF4-FFF2-40B4-BE49-F238E27FC236}">
                <a16:creationId xmlns:a16="http://schemas.microsoft.com/office/drawing/2014/main" id="{641CCCD8-709F-814E-7B41-B30D46FDB656}"/>
              </a:ext>
            </a:extLst>
          </p:cNvPr>
          <p:cNvGrpSpPr/>
          <p:nvPr userDrawn="1"/>
        </p:nvGrpSpPr>
        <p:grpSpPr>
          <a:xfrm>
            <a:off x="0" y="2219239"/>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pic>
        <p:nvPicPr>
          <p:cNvPr id="23" name="Picture 22" descr="Website&#10;&#10;Description automatically generated with low confidence">
            <a:extLst>
              <a:ext uri="{FF2B5EF4-FFF2-40B4-BE49-F238E27FC236}">
                <a16:creationId xmlns:a16="http://schemas.microsoft.com/office/drawing/2014/main" id="{F46207C9-D655-DE6E-6613-A38E0D9A62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 y="11587"/>
            <a:ext cx="9144000" cy="2143125"/>
          </a:xfrm>
          <a:prstGeom prst="rect">
            <a:avLst/>
          </a:prstGeom>
        </p:spPr>
      </p:pic>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34" y="6724219"/>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2" name="Group 2">
            <a:extLst>
              <a:ext uri="{FF2B5EF4-FFF2-40B4-BE49-F238E27FC236}">
                <a16:creationId xmlns:a16="http://schemas.microsoft.com/office/drawing/2014/main" id="{42584F28-1A7E-7353-805B-8E6EAB9C3285}"/>
              </a:ext>
            </a:extLst>
          </p:cNvPr>
          <p:cNvGrpSpPr/>
          <p:nvPr userDrawn="1"/>
        </p:nvGrpSpPr>
        <p:grpSpPr>
          <a:xfrm>
            <a:off x="-16" y="77064"/>
            <a:ext cx="9144000" cy="88072"/>
            <a:chOff x="0" y="0"/>
            <a:chExt cx="4816593" cy="46392"/>
          </a:xfrm>
        </p:grpSpPr>
        <p:sp>
          <p:nvSpPr>
            <p:cNvPr id="4" name="Freeform 3">
              <a:extLst>
                <a:ext uri="{FF2B5EF4-FFF2-40B4-BE49-F238E27FC236}">
                  <a16:creationId xmlns:a16="http://schemas.microsoft.com/office/drawing/2014/main" id="{364803B0-2B52-C84A-9CAF-C96147C2A9A3}"/>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6" name="TextBox 4">
              <a:extLst>
                <a:ext uri="{FF2B5EF4-FFF2-40B4-BE49-F238E27FC236}">
                  <a16:creationId xmlns:a16="http://schemas.microsoft.com/office/drawing/2014/main" id="{6A2B407E-4BA8-0940-4E6A-D94124E5E834}"/>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7" name="Group 5">
            <a:extLst>
              <a:ext uri="{FF2B5EF4-FFF2-40B4-BE49-F238E27FC236}">
                <a16:creationId xmlns:a16="http://schemas.microsoft.com/office/drawing/2014/main" id="{E9DCABDB-C081-4D06-879D-0A128F9C3095}"/>
              </a:ext>
            </a:extLst>
          </p:cNvPr>
          <p:cNvGrpSpPr/>
          <p:nvPr userDrawn="1"/>
        </p:nvGrpSpPr>
        <p:grpSpPr>
          <a:xfrm>
            <a:off x="0" y="192525"/>
            <a:ext cx="9144000" cy="284141"/>
            <a:chOff x="0" y="0"/>
            <a:chExt cx="4816593" cy="149671"/>
          </a:xfrm>
        </p:grpSpPr>
        <p:sp>
          <p:nvSpPr>
            <p:cNvPr id="8" name="Freeform 6">
              <a:extLst>
                <a:ext uri="{FF2B5EF4-FFF2-40B4-BE49-F238E27FC236}">
                  <a16:creationId xmlns:a16="http://schemas.microsoft.com/office/drawing/2014/main" id="{12331560-7A66-4B06-DD55-65EA65E2D6A1}"/>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9" name="TextBox 7">
              <a:extLst>
                <a:ext uri="{FF2B5EF4-FFF2-40B4-BE49-F238E27FC236}">
                  <a16:creationId xmlns:a16="http://schemas.microsoft.com/office/drawing/2014/main" id="{45282D8C-55A7-E0BB-4302-C7A43021BFEE}"/>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10" name="Group 8">
            <a:extLst>
              <a:ext uri="{FF2B5EF4-FFF2-40B4-BE49-F238E27FC236}">
                <a16:creationId xmlns:a16="http://schemas.microsoft.com/office/drawing/2014/main" id="{641CCCD8-709F-814E-7B41-B30D46FDB656}"/>
              </a:ext>
            </a:extLst>
          </p:cNvPr>
          <p:cNvGrpSpPr/>
          <p:nvPr userDrawn="1"/>
        </p:nvGrpSpPr>
        <p:grpSpPr>
          <a:xfrm>
            <a:off x="0" y="2427247"/>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
        <p:nvSpPr>
          <p:cNvPr id="5" name="TextBox 16">
            <a:extLst>
              <a:ext uri="{FF2B5EF4-FFF2-40B4-BE49-F238E27FC236}">
                <a16:creationId xmlns:a16="http://schemas.microsoft.com/office/drawing/2014/main" id="{29A0791B-E665-9435-3D61-63253228C7C3}"/>
              </a:ext>
            </a:extLst>
          </p:cNvPr>
          <p:cNvSpPr txBox="1"/>
          <p:nvPr userDrawn="1"/>
        </p:nvSpPr>
        <p:spPr>
          <a:xfrm>
            <a:off x="1973919" y="686241"/>
            <a:ext cx="5269192" cy="1231106"/>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71" normalizeH="0" baseline="0" noProof="0">
                <a:ln>
                  <a:noFill/>
                </a:ln>
                <a:solidFill>
                  <a:srgbClr val="ED7D31"/>
                </a:solidFill>
                <a:effectLst/>
                <a:uLnTx/>
                <a:uFillTx/>
                <a:latin typeface="Calibri"/>
                <a:ea typeface="+mn-ea"/>
                <a:cs typeface="+mn-cs"/>
              </a:rPr>
              <a:t>Friday Focus 4 Health</a:t>
            </a: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71" normalizeH="0" baseline="0" noProof="0">
                <a:ln>
                  <a:noFill/>
                </a:ln>
                <a:solidFill>
                  <a:srgbClr val="34607B"/>
                </a:solidFill>
                <a:effectLst/>
                <a:uLnTx/>
                <a:uFillTx/>
                <a:latin typeface="Calibri"/>
                <a:ea typeface="+mn-ea"/>
                <a:cs typeface="+mn-cs"/>
              </a:rPr>
              <a:t>A diverse and collaborative learning experience designed to improve patient outcomes</a:t>
            </a:r>
          </a:p>
        </p:txBody>
      </p:sp>
      <p:pic>
        <p:nvPicPr>
          <p:cNvPr id="23" name="Picture 22" descr="Icon&#10;&#10;Description automatically generated">
            <a:extLst>
              <a:ext uri="{FF2B5EF4-FFF2-40B4-BE49-F238E27FC236}">
                <a16:creationId xmlns:a16="http://schemas.microsoft.com/office/drawing/2014/main" id="{8B458EE8-E90A-CD55-B7BA-1003EE3DE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8941" y="504055"/>
            <a:ext cx="1543050" cy="1543050"/>
          </a:xfrm>
          <a:prstGeom prst="rect">
            <a:avLst/>
          </a:prstGeom>
        </p:spPr>
      </p:pic>
      <p:pic>
        <p:nvPicPr>
          <p:cNvPr id="26" name="Picture 25" descr="Icon&#10;&#10;Description automatically generated">
            <a:extLst>
              <a:ext uri="{FF2B5EF4-FFF2-40B4-BE49-F238E27FC236}">
                <a16:creationId xmlns:a16="http://schemas.microsoft.com/office/drawing/2014/main" id="{913E630B-DDE7-959D-0273-360EC80F40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039" y="504055"/>
            <a:ext cx="1543050" cy="1543050"/>
          </a:xfrm>
          <a:prstGeom prst="rect">
            <a:avLst/>
          </a:prstGeom>
        </p:spPr>
      </p:pic>
      <p:grpSp>
        <p:nvGrpSpPr>
          <p:cNvPr id="27" name="Group 5">
            <a:extLst>
              <a:ext uri="{FF2B5EF4-FFF2-40B4-BE49-F238E27FC236}">
                <a16:creationId xmlns:a16="http://schemas.microsoft.com/office/drawing/2014/main" id="{34C6AEEF-0EEC-5058-29A8-F0CD12942D42}"/>
              </a:ext>
            </a:extLst>
          </p:cNvPr>
          <p:cNvGrpSpPr/>
          <p:nvPr userDrawn="1"/>
        </p:nvGrpSpPr>
        <p:grpSpPr>
          <a:xfrm>
            <a:off x="0" y="2064797"/>
            <a:ext cx="9144000" cy="284141"/>
            <a:chOff x="0" y="0"/>
            <a:chExt cx="4816593" cy="149671"/>
          </a:xfrm>
        </p:grpSpPr>
        <p:sp>
          <p:nvSpPr>
            <p:cNvPr id="28" name="Freeform 6">
              <a:extLst>
                <a:ext uri="{FF2B5EF4-FFF2-40B4-BE49-F238E27FC236}">
                  <a16:creationId xmlns:a16="http://schemas.microsoft.com/office/drawing/2014/main" id="{BBD7F00E-F182-0352-9EF5-6DA88657780D}"/>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29" name="TextBox 7">
              <a:extLst>
                <a:ext uri="{FF2B5EF4-FFF2-40B4-BE49-F238E27FC236}">
                  <a16:creationId xmlns:a16="http://schemas.microsoft.com/office/drawing/2014/main" id="{AC058E20-7C56-C9F8-115F-07841B55E12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6" y="6791109"/>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pic>
        <p:nvPicPr>
          <p:cNvPr id="23" name="Picture 22" descr="Website&#10;&#10;Description automatically generated with low confidence">
            <a:extLst>
              <a:ext uri="{FF2B5EF4-FFF2-40B4-BE49-F238E27FC236}">
                <a16:creationId xmlns:a16="http://schemas.microsoft.com/office/drawing/2014/main" id="{71309720-7C4F-FDDF-1A73-68C7143BD7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386"/>
            <a:ext cx="9144000" cy="2143125"/>
          </a:xfrm>
          <a:prstGeom prst="rect">
            <a:avLst/>
          </a:prstGeom>
        </p:spPr>
      </p:pic>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8" y="6772471"/>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2" name="Group 2">
            <a:extLst>
              <a:ext uri="{FF2B5EF4-FFF2-40B4-BE49-F238E27FC236}">
                <a16:creationId xmlns:a16="http://schemas.microsoft.com/office/drawing/2014/main" id="{42584F28-1A7E-7353-805B-8E6EAB9C3285}"/>
              </a:ext>
            </a:extLst>
          </p:cNvPr>
          <p:cNvGrpSpPr/>
          <p:nvPr userDrawn="1"/>
        </p:nvGrpSpPr>
        <p:grpSpPr>
          <a:xfrm>
            <a:off x="0" y="433301"/>
            <a:ext cx="9144000" cy="88072"/>
            <a:chOff x="0" y="0"/>
            <a:chExt cx="4816593" cy="46392"/>
          </a:xfrm>
        </p:grpSpPr>
        <p:sp>
          <p:nvSpPr>
            <p:cNvPr id="4" name="Freeform 3">
              <a:extLst>
                <a:ext uri="{FF2B5EF4-FFF2-40B4-BE49-F238E27FC236}">
                  <a16:creationId xmlns:a16="http://schemas.microsoft.com/office/drawing/2014/main" id="{364803B0-2B52-C84A-9CAF-C96147C2A9A3}"/>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6" name="TextBox 4">
              <a:extLst>
                <a:ext uri="{FF2B5EF4-FFF2-40B4-BE49-F238E27FC236}">
                  <a16:creationId xmlns:a16="http://schemas.microsoft.com/office/drawing/2014/main" id="{6A2B407E-4BA8-0940-4E6A-D94124E5E834}"/>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7" name="Group 5">
            <a:extLst>
              <a:ext uri="{FF2B5EF4-FFF2-40B4-BE49-F238E27FC236}">
                <a16:creationId xmlns:a16="http://schemas.microsoft.com/office/drawing/2014/main" id="{E9DCABDB-C081-4D06-879D-0A128F9C3095}"/>
              </a:ext>
            </a:extLst>
          </p:cNvPr>
          <p:cNvGrpSpPr/>
          <p:nvPr userDrawn="1"/>
        </p:nvGrpSpPr>
        <p:grpSpPr>
          <a:xfrm>
            <a:off x="0" y="592728"/>
            <a:ext cx="9144000" cy="284141"/>
            <a:chOff x="0" y="0"/>
            <a:chExt cx="4816593" cy="149671"/>
          </a:xfrm>
        </p:grpSpPr>
        <p:sp>
          <p:nvSpPr>
            <p:cNvPr id="8" name="Freeform 6">
              <a:extLst>
                <a:ext uri="{FF2B5EF4-FFF2-40B4-BE49-F238E27FC236}">
                  <a16:creationId xmlns:a16="http://schemas.microsoft.com/office/drawing/2014/main" id="{12331560-7A66-4B06-DD55-65EA65E2D6A1}"/>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9" name="TextBox 7">
              <a:extLst>
                <a:ext uri="{FF2B5EF4-FFF2-40B4-BE49-F238E27FC236}">
                  <a16:creationId xmlns:a16="http://schemas.microsoft.com/office/drawing/2014/main" id="{45282D8C-55A7-E0BB-4302-C7A43021BFEE}"/>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10" name="Group 8">
            <a:extLst>
              <a:ext uri="{FF2B5EF4-FFF2-40B4-BE49-F238E27FC236}">
                <a16:creationId xmlns:a16="http://schemas.microsoft.com/office/drawing/2014/main" id="{641CCCD8-709F-814E-7B41-B30D46FDB656}"/>
              </a:ext>
            </a:extLst>
          </p:cNvPr>
          <p:cNvGrpSpPr/>
          <p:nvPr userDrawn="1"/>
        </p:nvGrpSpPr>
        <p:grpSpPr>
          <a:xfrm>
            <a:off x="0" y="2219239"/>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
        <p:nvSpPr>
          <p:cNvPr id="13" name="TextBox 11">
            <a:extLst>
              <a:ext uri="{FF2B5EF4-FFF2-40B4-BE49-F238E27FC236}">
                <a16:creationId xmlns:a16="http://schemas.microsoft.com/office/drawing/2014/main" id="{0B1DB8A3-F44C-24DC-CA37-91A8D9EB7C7D}"/>
              </a:ext>
            </a:extLst>
          </p:cNvPr>
          <p:cNvSpPr txBox="1"/>
          <p:nvPr userDrawn="1"/>
        </p:nvSpPr>
        <p:spPr>
          <a:xfrm>
            <a:off x="1951600" y="947651"/>
            <a:ext cx="7041397" cy="126252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nSpc>
                <a:spcPts val="2398"/>
              </a:lnSpc>
              <a:spcBef>
                <a:spcPct val="0"/>
              </a:spcBef>
            </a:pPr>
            <a:r>
              <a:rPr lang="en-US" sz="2400" b="1" spc="62">
                <a:solidFill>
                  <a:srgbClr val="34607B"/>
                </a:solidFill>
                <a:latin typeface="+mn-lt"/>
              </a:rPr>
              <a:t>Great Plains Quality Innovation Network</a:t>
            </a:r>
          </a:p>
          <a:p>
            <a:pPr>
              <a:lnSpc>
                <a:spcPts val="2398"/>
              </a:lnSpc>
              <a:spcBef>
                <a:spcPct val="0"/>
              </a:spcBef>
            </a:pPr>
            <a:r>
              <a:rPr lang="en-US" sz="2400" b="1" spc="62">
                <a:solidFill>
                  <a:srgbClr val="34607B"/>
                </a:solidFill>
                <a:latin typeface="+mn-lt"/>
              </a:rPr>
              <a:t>GPQCC-Partnership for Community Health</a:t>
            </a:r>
          </a:p>
          <a:p>
            <a:pPr>
              <a:lnSpc>
                <a:spcPts val="2398"/>
              </a:lnSpc>
              <a:spcBef>
                <a:spcPct val="0"/>
              </a:spcBef>
            </a:pPr>
            <a:endParaRPr lang="en-US" sz="2400" b="1" spc="62">
              <a:solidFill>
                <a:srgbClr val="34607B"/>
              </a:solidFill>
              <a:latin typeface="+mn-lt"/>
            </a:endParaRPr>
          </a:p>
          <a:p>
            <a:pPr>
              <a:lnSpc>
                <a:spcPts val="2398"/>
              </a:lnSpc>
              <a:spcBef>
                <a:spcPct val="0"/>
              </a:spcBef>
            </a:pPr>
            <a:r>
              <a:rPr lang="en-US" sz="3200" b="1" spc="62">
                <a:solidFill>
                  <a:srgbClr val="D56438"/>
                </a:solidFill>
                <a:latin typeface="+mn-lt"/>
              </a:rPr>
              <a:t>Friday Focus 4 Health</a:t>
            </a:r>
          </a:p>
        </p:txBody>
      </p:sp>
      <p:grpSp>
        <p:nvGrpSpPr>
          <p:cNvPr id="14" name="Group 12">
            <a:extLst>
              <a:ext uri="{FF2B5EF4-FFF2-40B4-BE49-F238E27FC236}">
                <a16:creationId xmlns:a16="http://schemas.microsoft.com/office/drawing/2014/main" id="{6238531D-DF33-E694-92E9-CA36836C66AB}"/>
              </a:ext>
            </a:extLst>
          </p:cNvPr>
          <p:cNvGrpSpPr/>
          <p:nvPr userDrawn="1"/>
        </p:nvGrpSpPr>
        <p:grpSpPr>
          <a:xfrm>
            <a:off x="233398" y="942000"/>
            <a:ext cx="1560909" cy="1205802"/>
            <a:chOff x="0" y="0"/>
            <a:chExt cx="4162422" cy="3215471"/>
          </a:xfrm>
        </p:grpSpPr>
        <p:pic>
          <p:nvPicPr>
            <p:cNvPr id="17" name="Picture 13">
              <a:extLst>
                <a:ext uri="{FF2B5EF4-FFF2-40B4-BE49-F238E27FC236}">
                  <a16:creationId xmlns:a16="http://schemas.microsoft.com/office/drawing/2014/main" id="{3EE5D0DC-A797-6D9D-C8E0-F6BA4A2F3007}"/>
                </a:ext>
              </a:extLst>
            </p:cNvPr>
            <p:cNvPicPr>
              <a:picLocks noChangeAspect="1"/>
            </p:cNvPicPr>
            <p:nvPr/>
          </p:nvPicPr>
          <p:blipFill>
            <a:blip r:embed="rId4"/>
            <a:srcRect/>
            <a:stretch>
              <a:fillRect/>
            </a:stretch>
          </p:blipFill>
          <p:spPr>
            <a:xfrm>
              <a:off x="0" y="0"/>
              <a:ext cx="4162422" cy="3215471"/>
            </a:xfrm>
            <a:prstGeom prst="rect">
              <a:avLst/>
            </a:prstGeom>
          </p:spPr>
        </p:pic>
        <p:pic>
          <p:nvPicPr>
            <p:cNvPr id="18" name="Picture 14">
              <a:extLst>
                <a:ext uri="{FF2B5EF4-FFF2-40B4-BE49-F238E27FC236}">
                  <a16:creationId xmlns:a16="http://schemas.microsoft.com/office/drawing/2014/main" id="{25868B40-F716-C29D-329E-2BA8BAE6F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17" y="441657"/>
              <a:ext cx="301164" cy="219028"/>
            </a:xfrm>
            <a:prstGeom prst="rect">
              <a:avLst/>
            </a:prstGeom>
          </p:spPr>
        </p:pic>
        <p:pic>
          <p:nvPicPr>
            <p:cNvPr id="19" name="Picture 15">
              <a:extLst>
                <a:ext uri="{FF2B5EF4-FFF2-40B4-BE49-F238E27FC236}">
                  <a16:creationId xmlns:a16="http://schemas.microsoft.com/office/drawing/2014/main" id="{FF1BE36F-24C7-8D87-BF5D-791C934326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44119" y="402735"/>
              <a:ext cx="295758" cy="296871"/>
            </a:xfrm>
            <a:prstGeom prst="rect">
              <a:avLst/>
            </a:prstGeom>
          </p:spPr>
        </p:pic>
        <p:pic>
          <p:nvPicPr>
            <p:cNvPr id="20" name="Picture 16">
              <a:extLst>
                <a:ext uri="{FF2B5EF4-FFF2-40B4-BE49-F238E27FC236}">
                  <a16:creationId xmlns:a16="http://schemas.microsoft.com/office/drawing/2014/main" id="{BC7B9ADE-EA59-202D-2F84-F1EF562746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09775" y="1664969"/>
              <a:ext cx="634300" cy="482861"/>
            </a:xfrm>
            <a:prstGeom prst="rect">
              <a:avLst/>
            </a:prstGeom>
          </p:spPr>
        </p:pic>
        <p:pic>
          <p:nvPicPr>
            <p:cNvPr id="21" name="Picture 17">
              <a:extLst>
                <a:ext uri="{FF2B5EF4-FFF2-40B4-BE49-F238E27FC236}">
                  <a16:creationId xmlns:a16="http://schemas.microsoft.com/office/drawing/2014/main" id="{A98F2E8A-9FA0-8F52-204E-5A3DD9F4EC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5998" y="1201629"/>
              <a:ext cx="207485" cy="207485"/>
            </a:xfrm>
            <a:prstGeom prst="rect">
              <a:avLst/>
            </a:prstGeom>
          </p:spPr>
        </p:pic>
        <p:pic>
          <p:nvPicPr>
            <p:cNvPr id="22" name="Picture 18">
              <a:extLst>
                <a:ext uri="{FF2B5EF4-FFF2-40B4-BE49-F238E27FC236}">
                  <a16:creationId xmlns:a16="http://schemas.microsoft.com/office/drawing/2014/main" id="{0DDC155F-1AB0-BB25-D770-8EF2494B14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8345" y="2216506"/>
              <a:ext cx="306382" cy="459155"/>
            </a:xfrm>
            <a:prstGeom prst="rect">
              <a:avLst/>
            </a:prstGeom>
          </p:spPr>
        </p:pic>
      </p:grpSp>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E1E3F50-C836-4D68-97FF-CEEC742F5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9493"/>
          <a:stretch/>
        </p:blipFill>
        <p:spPr>
          <a:xfrm>
            <a:off x="-18" y="6791109"/>
            <a:ext cx="9144016" cy="133781"/>
          </a:xfrm>
          <a:prstGeom prst="rect">
            <a:avLst/>
          </a:prstGeom>
        </p:spPr>
      </p:pic>
      <p:sp>
        <p:nvSpPr>
          <p:cNvPr id="3" name="Subtitle 2"/>
          <p:cNvSpPr>
            <a:spLocks noGrp="1"/>
          </p:cNvSpPr>
          <p:nvPr>
            <p:ph type="subTitle" idx="1"/>
          </p:nvPr>
        </p:nvSpPr>
        <p:spPr>
          <a:xfrm>
            <a:off x="685800" y="2752140"/>
            <a:ext cx="7772400" cy="2193684"/>
          </a:xfrm>
        </p:spPr>
        <p:txBody>
          <a:bodyPr>
            <a:normAutofit/>
          </a:bodyPr>
          <a:lstStyle>
            <a:lvl1pPr marL="0" indent="0" algn="ctr">
              <a:buNone/>
              <a:defRPr sz="2400" b="1">
                <a:solidFill>
                  <a:srgbClr val="4454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a:p>
            <a:r>
              <a:rPr lang="en-US" sz="1800" b="1">
                <a:effectLst/>
                <a:latin typeface="Calibri" panose="020F0502020204030204" pitchFamily="34" charset="0"/>
                <a:ea typeface="Calibri" panose="020F0502020204030204" pitchFamily="34" charset="0"/>
              </a:rPr>
              <a:t> </a:t>
            </a:r>
            <a:endParaRPr lang="en-US"/>
          </a:p>
          <a:p>
            <a:endParaRPr lang="en-US"/>
          </a:p>
        </p:txBody>
      </p:sp>
      <p:pic>
        <p:nvPicPr>
          <p:cNvPr id="16" name="Picture 15">
            <a:extLst>
              <a:ext uri="{FF2B5EF4-FFF2-40B4-BE49-F238E27FC236}">
                <a16:creationId xmlns:a16="http://schemas.microsoft.com/office/drawing/2014/main" id="{6E8DF1C0-955E-47AD-9E30-08E44793DD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279" y="5803600"/>
            <a:ext cx="4579441" cy="695133"/>
          </a:xfrm>
          <a:prstGeom prst="rect">
            <a:avLst/>
          </a:prstGeom>
        </p:spPr>
      </p:pic>
      <p:grpSp>
        <p:nvGrpSpPr>
          <p:cNvPr id="2" name="Group 2">
            <a:extLst>
              <a:ext uri="{FF2B5EF4-FFF2-40B4-BE49-F238E27FC236}">
                <a16:creationId xmlns:a16="http://schemas.microsoft.com/office/drawing/2014/main" id="{42584F28-1A7E-7353-805B-8E6EAB9C3285}"/>
              </a:ext>
            </a:extLst>
          </p:cNvPr>
          <p:cNvGrpSpPr/>
          <p:nvPr userDrawn="1"/>
        </p:nvGrpSpPr>
        <p:grpSpPr>
          <a:xfrm>
            <a:off x="0" y="433301"/>
            <a:ext cx="9144000" cy="88072"/>
            <a:chOff x="0" y="0"/>
            <a:chExt cx="4816593" cy="46392"/>
          </a:xfrm>
        </p:grpSpPr>
        <p:sp>
          <p:nvSpPr>
            <p:cNvPr id="4" name="Freeform 3">
              <a:extLst>
                <a:ext uri="{FF2B5EF4-FFF2-40B4-BE49-F238E27FC236}">
                  <a16:creationId xmlns:a16="http://schemas.microsoft.com/office/drawing/2014/main" id="{364803B0-2B52-C84A-9CAF-C96147C2A9A3}"/>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6" name="TextBox 4">
              <a:extLst>
                <a:ext uri="{FF2B5EF4-FFF2-40B4-BE49-F238E27FC236}">
                  <a16:creationId xmlns:a16="http://schemas.microsoft.com/office/drawing/2014/main" id="{6A2B407E-4BA8-0940-4E6A-D94124E5E834}"/>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7" name="Group 5">
            <a:extLst>
              <a:ext uri="{FF2B5EF4-FFF2-40B4-BE49-F238E27FC236}">
                <a16:creationId xmlns:a16="http://schemas.microsoft.com/office/drawing/2014/main" id="{E9DCABDB-C081-4D06-879D-0A128F9C3095}"/>
              </a:ext>
            </a:extLst>
          </p:cNvPr>
          <p:cNvGrpSpPr/>
          <p:nvPr userDrawn="1"/>
        </p:nvGrpSpPr>
        <p:grpSpPr>
          <a:xfrm>
            <a:off x="0" y="592728"/>
            <a:ext cx="9144000" cy="284141"/>
            <a:chOff x="0" y="0"/>
            <a:chExt cx="4816593" cy="149671"/>
          </a:xfrm>
        </p:grpSpPr>
        <p:sp>
          <p:nvSpPr>
            <p:cNvPr id="8" name="Freeform 6">
              <a:extLst>
                <a:ext uri="{FF2B5EF4-FFF2-40B4-BE49-F238E27FC236}">
                  <a16:creationId xmlns:a16="http://schemas.microsoft.com/office/drawing/2014/main" id="{12331560-7A66-4B06-DD55-65EA65E2D6A1}"/>
                </a:ext>
              </a:extLst>
            </p:cNvPr>
            <p:cNvSpPr/>
            <p:nvPr/>
          </p:nvSpPr>
          <p:spPr>
            <a:xfrm>
              <a:off x="0" y="0"/>
              <a:ext cx="4816592" cy="149671"/>
            </a:xfrm>
            <a:custGeom>
              <a:avLst/>
              <a:gdLst/>
              <a:ahLst/>
              <a:cxnLst/>
              <a:rect l="l" t="t" r="r" b="b"/>
              <a:pathLst>
                <a:path w="4816592" h="149671">
                  <a:moveTo>
                    <a:pt x="0" y="0"/>
                  </a:moveTo>
                  <a:lnTo>
                    <a:pt x="4816592" y="0"/>
                  </a:lnTo>
                  <a:lnTo>
                    <a:pt x="4816592" y="149671"/>
                  </a:lnTo>
                  <a:lnTo>
                    <a:pt x="0" y="149671"/>
                  </a:lnTo>
                  <a:close/>
                </a:path>
              </a:pathLst>
            </a:custGeom>
            <a:solidFill>
              <a:srgbClr val="D56438"/>
            </a:solidFill>
          </p:spPr>
        </p:sp>
        <p:sp>
          <p:nvSpPr>
            <p:cNvPr id="9" name="TextBox 7">
              <a:extLst>
                <a:ext uri="{FF2B5EF4-FFF2-40B4-BE49-F238E27FC236}">
                  <a16:creationId xmlns:a16="http://schemas.microsoft.com/office/drawing/2014/main" id="{45282D8C-55A7-E0BB-4302-C7A43021BFEE}"/>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grpSp>
        <p:nvGrpSpPr>
          <p:cNvPr id="10" name="Group 8">
            <a:extLst>
              <a:ext uri="{FF2B5EF4-FFF2-40B4-BE49-F238E27FC236}">
                <a16:creationId xmlns:a16="http://schemas.microsoft.com/office/drawing/2014/main" id="{641CCCD8-709F-814E-7B41-B30D46FDB656}"/>
              </a:ext>
            </a:extLst>
          </p:cNvPr>
          <p:cNvGrpSpPr/>
          <p:nvPr userDrawn="1"/>
        </p:nvGrpSpPr>
        <p:grpSpPr>
          <a:xfrm>
            <a:off x="0" y="2219239"/>
            <a:ext cx="9144000" cy="88072"/>
            <a:chOff x="0" y="0"/>
            <a:chExt cx="4816593" cy="46392"/>
          </a:xfrm>
        </p:grpSpPr>
        <p:sp>
          <p:nvSpPr>
            <p:cNvPr id="11" name="Freeform 9">
              <a:extLst>
                <a:ext uri="{FF2B5EF4-FFF2-40B4-BE49-F238E27FC236}">
                  <a16:creationId xmlns:a16="http://schemas.microsoft.com/office/drawing/2014/main" id="{277CF00A-D2D7-7FBD-C18C-F08E393C12BC}"/>
                </a:ext>
              </a:extLst>
            </p:cNvPr>
            <p:cNvSpPr/>
            <p:nvPr/>
          </p:nvSpPr>
          <p:spPr>
            <a:xfrm>
              <a:off x="0" y="0"/>
              <a:ext cx="4816592" cy="46392"/>
            </a:xfrm>
            <a:custGeom>
              <a:avLst/>
              <a:gdLst/>
              <a:ahLst/>
              <a:cxnLst/>
              <a:rect l="l" t="t" r="r" b="b"/>
              <a:pathLst>
                <a:path w="4816592" h="46392">
                  <a:moveTo>
                    <a:pt x="0" y="0"/>
                  </a:moveTo>
                  <a:lnTo>
                    <a:pt x="4816592" y="0"/>
                  </a:lnTo>
                  <a:lnTo>
                    <a:pt x="4816592" y="46392"/>
                  </a:lnTo>
                  <a:lnTo>
                    <a:pt x="0" y="46392"/>
                  </a:lnTo>
                  <a:close/>
                </a:path>
              </a:pathLst>
            </a:custGeom>
            <a:solidFill>
              <a:srgbClr val="34607B"/>
            </a:solidFill>
          </p:spPr>
        </p:sp>
        <p:sp>
          <p:nvSpPr>
            <p:cNvPr id="12" name="TextBox 10">
              <a:extLst>
                <a:ext uri="{FF2B5EF4-FFF2-40B4-BE49-F238E27FC236}">
                  <a16:creationId xmlns:a16="http://schemas.microsoft.com/office/drawing/2014/main" id="{03BD6546-DDB7-5E5F-F609-9406D8C0F309}"/>
                </a:ext>
              </a:extLst>
            </p:cNvPr>
            <p:cNvSpPr txBox="1"/>
            <p:nvPr/>
          </p:nvSpPr>
          <p:spPr>
            <a:xfrm>
              <a:off x="0" y="0"/>
              <a:ext cx="812800" cy="812800"/>
            </a:xfrm>
            <a:prstGeom prst="rect">
              <a:avLst/>
            </a:prstGeom>
          </p:spPr>
          <p:txBody>
            <a:bodyPr lIns="25400" tIns="25400" rIns="25400" bIns="25400" rtlCol="0" anchor="ct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1258"/>
                </a:lnSpc>
              </a:pPr>
              <a:endParaRPr sz="504"/>
            </a:p>
          </p:txBody>
        </p:sp>
      </p:grpSp>
      <p:sp>
        <p:nvSpPr>
          <p:cNvPr id="13" name="TextBox 11">
            <a:extLst>
              <a:ext uri="{FF2B5EF4-FFF2-40B4-BE49-F238E27FC236}">
                <a16:creationId xmlns:a16="http://schemas.microsoft.com/office/drawing/2014/main" id="{0B1DB8A3-F44C-24DC-CA37-91A8D9EB7C7D}"/>
              </a:ext>
            </a:extLst>
          </p:cNvPr>
          <p:cNvSpPr txBox="1"/>
          <p:nvPr userDrawn="1"/>
        </p:nvSpPr>
        <p:spPr>
          <a:xfrm>
            <a:off x="1951600" y="947651"/>
            <a:ext cx="7041397" cy="1262525"/>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nSpc>
                <a:spcPts val="2398"/>
              </a:lnSpc>
              <a:spcBef>
                <a:spcPct val="0"/>
              </a:spcBef>
            </a:pPr>
            <a:r>
              <a:rPr lang="en-US" sz="2400" b="1" spc="62">
                <a:solidFill>
                  <a:srgbClr val="34607B"/>
                </a:solidFill>
                <a:latin typeface="+mn-lt"/>
              </a:rPr>
              <a:t>Great Plains Quality Innovation Network</a:t>
            </a:r>
          </a:p>
          <a:p>
            <a:pPr>
              <a:lnSpc>
                <a:spcPts val="2398"/>
              </a:lnSpc>
              <a:spcBef>
                <a:spcPct val="0"/>
              </a:spcBef>
            </a:pPr>
            <a:r>
              <a:rPr lang="en-US" sz="2400" b="1" spc="62">
                <a:solidFill>
                  <a:srgbClr val="34607B"/>
                </a:solidFill>
                <a:latin typeface="+mn-lt"/>
              </a:rPr>
              <a:t>GPQCC-Partnership for Community Health</a:t>
            </a:r>
          </a:p>
          <a:p>
            <a:pPr>
              <a:lnSpc>
                <a:spcPts val="2398"/>
              </a:lnSpc>
              <a:spcBef>
                <a:spcPct val="0"/>
              </a:spcBef>
            </a:pPr>
            <a:endParaRPr lang="en-US" sz="2400" b="1" spc="62">
              <a:solidFill>
                <a:srgbClr val="34607B"/>
              </a:solidFill>
              <a:latin typeface="+mn-lt"/>
            </a:endParaRPr>
          </a:p>
          <a:p>
            <a:pPr>
              <a:lnSpc>
                <a:spcPts val="2398"/>
              </a:lnSpc>
              <a:spcBef>
                <a:spcPct val="0"/>
              </a:spcBef>
            </a:pPr>
            <a:r>
              <a:rPr lang="en-US" sz="3200" b="1" spc="62">
                <a:solidFill>
                  <a:srgbClr val="D56438"/>
                </a:solidFill>
                <a:latin typeface="+mn-lt"/>
              </a:rPr>
              <a:t>Friday Focus 4 Health</a:t>
            </a:r>
          </a:p>
        </p:txBody>
      </p:sp>
      <p:grpSp>
        <p:nvGrpSpPr>
          <p:cNvPr id="14" name="Group 12">
            <a:extLst>
              <a:ext uri="{FF2B5EF4-FFF2-40B4-BE49-F238E27FC236}">
                <a16:creationId xmlns:a16="http://schemas.microsoft.com/office/drawing/2014/main" id="{6238531D-DF33-E694-92E9-CA36836C66AB}"/>
              </a:ext>
            </a:extLst>
          </p:cNvPr>
          <p:cNvGrpSpPr/>
          <p:nvPr userDrawn="1"/>
        </p:nvGrpSpPr>
        <p:grpSpPr>
          <a:xfrm>
            <a:off x="233398" y="942000"/>
            <a:ext cx="1560909" cy="1205802"/>
            <a:chOff x="0" y="0"/>
            <a:chExt cx="4162422" cy="3215471"/>
          </a:xfrm>
        </p:grpSpPr>
        <p:pic>
          <p:nvPicPr>
            <p:cNvPr id="17" name="Picture 13">
              <a:extLst>
                <a:ext uri="{FF2B5EF4-FFF2-40B4-BE49-F238E27FC236}">
                  <a16:creationId xmlns:a16="http://schemas.microsoft.com/office/drawing/2014/main" id="{3EE5D0DC-A797-6D9D-C8E0-F6BA4A2F3007}"/>
                </a:ext>
              </a:extLst>
            </p:cNvPr>
            <p:cNvPicPr>
              <a:picLocks noChangeAspect="1"/>
            </p:cNvPicPr>
            <p:nvPr/>
          </p:nvPicPr>
          <p:blipFill>
            <a:blip r:embed="rId4"/>
            <a:srcRect/>
            <a:stretch>
              <a:fillRect/>
            </a:stretch>
          </p:blipFill>
          <p:spPr>
            <a:xfrm>
              <a:off x="0" y="0"/>
              <a:ext cx="4162422" cy="3215471"/>
            </a:xfrm>
            <a:prstGeom prst="rect">
              <a:avLst/>
            </a:prstGeom>
          </p:spPr>
        </p:pic>
        <p:pic>
          <p:nvPicPr>
            <p:cNvPr id="18" name="Picture 14">
              <a:extLst>
                <a:ext uri="{FF2B5EF4-FFF2-40B4-BE49-F238E27FC236}">
                  <a16:creationId xmlns:a16="http://schemas.microsoft.com/office/drawing/2014/main" id="{25868B40-F716-C29D-329E-2BA8BAE6F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1517" y="441657"/>
              <a:ext cx="301164" cy="219028"/>
            </a:xfrm>
            <a:prstGeom prst="rect">
              <a:avLst/>
            </a:prstGeom>
          </p:spPr>
        </p:pic>
        <p:pic>
          <p:nvPicPr>
            <p:cNvPr id="19" name="Picture 15">
              <a:extLst>
                <a:ext uri="{FF2B5EF4-FFF2-40B4-BE49-F238E27FC236}">
                  <a16:creationId xmlns:a16="http://schemas.microsoft.com/office/drawing/2014/main" id="{FF1BE36F-24C7-8D87-BF5D-791C934326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44119" y="402735"/>
              <a:ext cx="295758" cy="296871"/>
            </a:xfrm>
            <a:prstGeom prst="rect">
              <a:avLst/>
            </a:prstGeom>
          </p:spPr>
        </p:pic>
        <p:pic>
          <p:nvPicPr>
            <p:cNvPr id="20" name="Picture 16">
              <a:extLst>
                <a:ext uri="{FF2B5EF4-FFF2-40B4-BE49-F238E27FC236}">
                  <a16:creationId xmlns:a16="http://schemas.microsoft.com/office/drawing/2014/main" id="{BC7B9ADE-EA59-202D-2F84-F1EF562746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09775" y="1664969"/>
              <a:ext cx="634300" cy="482861"/>
            </a:xfrm>
            <a:prstGeom prst="rect">
              <a:avLst/>
            </a:prstGeom>
          </p:spPr>
        </p:pic>
        <p:pic>
          <p:nvPicPr>
            <p:cNvPr id="21" name="Picture 17">
              <a:extLst>
                <a:ext uri="{FF2B5EF4-FFF2-40B4-BE49-F238E27FC236}">
                  <a16:creationId xmlns:a16="http://schemas.microsoft.com/office/drawing/2014/main" id="{A98F2E8A-9FA0-8F52-204E-5A3DD9F4EC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5998" y="1201629"/>
              <a:ext cx="207485" cy="207485"/>
            </a:xfrm>
            <a:prstGeom prst="rect">
              <a:avLst/>
            </a:prstGeom>
          </p:spPr>
        </p:pic>
        <p:pic>
          <p:nvPicPr>
            <p:cNvPr id="22" name="Picture 18">
              <a:extLst>
                <a:ext uri="{FF2B5EF4-FFF2-40B4-BE49-F238E27FC236}">
                  <a16:creationId xmlns:a16="http://schemas.microsoft.com/office/drawing/2014/main" id="{0DDC155F-1AB0-BB25-D770-8EF2494B140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8345" y="2216506"/>
              <a:ext cx="306382" cy="459155"/>
            </a:xfrm>
            <a:prstGeom prst="rect">
              <a:avLst/>
            </a:prstGeom>
          </p:spPr>
        </p:pic>
      </p:grpSp>
    </p:spTree>
    <p:extLst>
      <p:ext uri="{BB962C8B-B14F-4D97-AF65-F5344CB8AC3E}">
        <p14:creationId xmlns:p14="http://schemas.microsoft.com/office/powerpoint/2010/main" val="19957531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fld id="{67A44140-696D-4EC9-8153-1A58B0DD935C}" type="slidenum">
              <a:rPr lang="en-US" smtClean="0"/>
              <a:pPr/>
              <a:t>‹#›</a:t>
            </a:fld>
            <a:endParaRPr lang="en-US"/>
          </a:p>
        </p:txBody>
      </p:sp>
    </p:spTree>
    <p:extLst>
      <p:ext uri="{BB962C8B-B14F-4D97-AF65-F5344CB8AC3E}">
        <p14:creationId xmlns:p14="http://schemas.microsoft.com/office/powerpoint/2010/main" val="25240555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8" r:id="rId5"/>
    <p:sldLayoutId id="2147483675" r:id="rId6"/>
    <p:sldLayoutId id="2147483679" r:id="rId7"/>
    <p:sldLayoutId id="2147483680" r:id="rId8"/>
    <p:sldLayoutId id="2147483662" r:id="rId9"/>
    <p:sldLayoutId id="2147483663" r:id="rId10"/>
    <p:sldLayoutId id="2147483686" r:id="rId11"/>
    <p:sldLayoutId id="2147483665" r:id="rId12"/>
    <p:sldLayoutId id="2147483670" r:id="rId13"/>
    <p:sldLayoutId id="2147483671" r:id="rId14"/>
    <p:sldLayoutId id="2147483672" r:id="rId15"/>
    <p:sldLayoutId id="2147483673" r:id="rId16"/>
    <p:sldLayoutId id="2147483681" r:id="rId17"/>
  </p:sldLayoutIdLst>
  <p:hf hdr="0" ftr="0" dt="0"/>
  <p:txStyles>
    <p:titleStyle>
      <a:lvl1pPr algn="ctr" defTabSz="914400" rtl="0" eaLnBrk="1" latinLnBrk="0" hangingPunct="1">
        <a:spcBef>
          <a:spcPct val="0"/>
        </a:spcBef>
        <a:buNone/>
        <a:defRPr sz="3600" b="1" kern="1200">
          <a:solidFill>
            <a:schemeClr val="tx2"/>
          </a:solidFill>
          <a:latin typeface="+mn-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hyperlink" Target="https://gpqin.wufoo.com/forms/friday-focus-4-health-january-series-evaluation/" TargetMode="External"/><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yvisionmyhope.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voidopioidsd.com/find-help/peer-group-suppor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behavioralhealth.nd.gov/about-us/addiction" TargetMode="External"/><Relationship Id="rId5" Type="http://schemas.openxmlformats.org/officeDocument/2006/relationships/hyperlink" Target="https://www.samhsa.gov/medication-assisted-treatment/find-treatment/treatment-practitioner-locator" TargetMode="External"/><Relationship Id="rId4" Type="http://schemas.openxmlformats.org/officeDocument/2006/relationships/hyperlink" Target="https://www.avoidopioidsd.com/wp-content/uploads/2020/08/OPID_MAT_Brochu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greatplainsqin.org/initiatives/quality-improvement-data-resource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s://greatplainsqin.org/wp-content/uploads/2022/10/GPQIN-Quality-Improvement-Process-Guide-and-Tools-FINAL.xlsx"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gpqin.wufoo.com/forms/friday-focus-4-health-february-2023/"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3"/>
          <a:srcRect/>
          <a:stretch>
            <a:fillRect/>
          </a:stretch>
        </p:blipFill>
        <p:spPr>
          <a:xfrm>
            <a:off x="149593" y="6240632"/>
            <a:ext cx="3412289" cy="519067"/>
          </a:xfrm>
          <a:prstGeom prst="rect">
            <a:avLst/>
          </a:prstGeom>
        </p:spPr>
      </p:pic>
      <p:sp>
        <p:nvSpPr>
          <p:cNvPr id="17" name="TextBox 17"/>
          <p:cNvSpPr txBox="1"/>
          <p:nvPr/>
        </p:nvSpPr>
        <p:spPr>
          <a:xfrm>
            <a:off x="3650839" y="6240632"/>
            <a:ext cx="5140736" cy="538609"/>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spcBef>
                <a:spcPct val="0"/>
              </a:spcBef>
            </a:pPr>
            <a:r>
              <a:rPr lang="en-US" sz="700" spc="15">
                <a:solidFill>
                  <a:srgbClr val="000000"/>
                </a:solidFill>
                <a:latin typeface="+mj-lt"/>
              </a:rPr>
              <a:t>This material was prepared by Great Plains Quality Innovation Network,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12SOW/GPQIN/QIN-QIO-252/0123</a:t>
            </a:r>
            <a:endParaRPr lang="en-US" sz="700" spc="15">
              <a:solidFill>
                <a:srgbClr val="000000"/>
              </a:solidFill>
              <a:latin typeface="+mj-lt"/>
              <a:cs typeface="Calibri"/>
            </a:endParaRPr>
          </a:p>
        </p:txBody>
      </p:sp>
      <p:sp>
        <p:nvSpPr>
          <p:cNvPr id="19" name="TextBox 19"/>
          <p:cNvSpPr txBox="1"/>
          <p:nvPr/>
        </p:nvSpPr>
        <p:spPr>
          <a:xfrm>
            <a:off x="79559" y="2649104"/>
            <a:ext cx="8641982" cy="1542474"/>
          </a:xfrm>
          <a:prstGeom prst="rect">
            <a:avLst/>
          </a:prstGeom>
        </p:spPr>
        <p:txBody>
          <a:bodyPr wrap="square" lIns="0" tIns="0" rIns="0" bIns="0" rtlCol="0" anchor="t">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lnSpc>
                <a:spcPts val="2040"/>
              </a:lnSpc>
              <a:spcBef>
                <a:spcPct val="0"/>
              </a:spcBef>
            </a:pPr>
            <a:r>
              <a:rPr lang="en-US" sz="2800" b="1" spc="53">
                <a:solidFill>
                  <a:srgbClr val="ED7D31"/>
                </a:solidFill>
                <a:latin typeface="+mj-lt"/>
              </a:rPr>
              <a:t>Pathways to Safer Opioid Use</a:t>
            </a:r>
          </a:p>
          <a:p>
            <a:pPr algn="ctr">
              <a:lnSpc>
                <a:spcPts val="2040"/>
              </a:lnSpc>
              <a:spcBef>
                <a:spcPct val="0"/>
              </a:spcBef>
            </a:pPr>
            <a:r>
              <a:rPr lang="en-US" sz="2800" b="1" spc="53">
                <a:solidFill>
                  <a:srgbClr val="ED7D31"/>
                </a:solidFill>
                <a:latin typeface="+mj-lt"/>
              </a:rPr>
              <a:t> </a:t>
            </a:r>
          </a:p>
          <a:p>
            <a:pPr algn="ctr">
              <a:lnSpc>
                <a:spcPts val="2040"/>
              </a:lnSpc>
              <a:spcBef>
                <a:spcPct val="0"/>
              </a:spcBef>
            </a:pPr>
            <a:r>
              <a:rPr lang="en-US" sz="2800" b="1" spc="53">
                <a:solidFill>
                  <a:srgbClr val="44546A"/>
                </a:solidFill>
                <a:latin typeface="+mj-lt"/>
              </a:rPr>
              <a:t>Fridays | 12:00 - 12:30 pm CT</a:t>
            </a:r>
          </a:p>
          <a:p>
            <a:pPr algn="ctr">
              <a:lnSpc>
                <a:spcPts val="2040"/>
              </a:lnSpc>
              <a:spcBef>
                <a:spcPct val="0"/>
              </a:spcBef>
            </a:pPr>
            <a:endParaRPr lang="en-US" sz="2800" b="1" spc="53">
              <a:solidFill>
                <a:srgbClr val="44546A"/>
              </a:solidFill>
              <a:latin typeface="+mj-lt"/>
              <a:cs typeface="Calibri"/>
            </a:endParaRPr>
          </a:p>
          <a:p>
            <a:pPr algn="ctr">
              <a:lnSpc>
                <a:spcPts val="2040"/>
              </a:lnSpc>
              <a:spcBef>
                <a:spcPct val="0"/>
              </a:spcBef>
            </a:pPr>
            <a:r>
              <a:rPr lang="en-US" sz="2800" b="1" spc="53">
                <a:solidFill>
                  <a:srgbClr val="44546A"/>
                </a:solidFill>
                <a:latin typeface="+mj-lt"/>
                <a:cs typeface="Calibri"/>
              </a:rPr>
              <a:t>January 6, 13, 20, 27</a:t>
            </a:r>
          </a:p>
          <a:p>
            <a:pPr>
              <a:lnSpc>
                <a:spcPts val="2039"/>
              </a:lnSpc>
              <a:spcBef>
                <a:spcPct val="0"/>
              </a:spcBef>
            </a:pPr>
            <a:endParaRPr lang="en-US" sz="2000" b="1" spc="53">
              <a:solidFill>
                <a:srgbClr val="34607B"/>
              </a:solidFill>
              <a:latin typeface="+mj-lt"/>
              <a:cs typeface="Calibri"/>
            </a:endParaRPr>
          </a:p>
        </p:txBody>
      </p:sp>
      <p:grpSp>
        <p:nvGrpSpPr>
          <p:cNvPr id="20" name="Group 19">
            <a:extLst>
              <a:ext uri="{FF2B5EF4-FFF2-40B4-BE49-F238E27FC236}">
                <a16:creationId xmlns:a16="http://schemas.microsoft.com/office/drawing/2014/main" id="{EBB428E2-481D-36EB-60D1-BB18CBE2304E}"/>
              </a:ext>
            </a:extLst>
          </p:cNvPr>
          <p:cNvGrpSpPr/>
          <p:nvPr/>
        </p:nvGrpSpPr>
        <p:grpSpPr>
          <a:xfrm>
            <a:off x="1904786" y="4479478"/>
            <a:ext cx="4991527" cy="1473253"/>
            <a:chOff x="4092539" y="4058290"/>
            <a:chExt cx="4991527" cy="1473253"/>
          </a:xfrm>
        </p:grpSpPr>
        <p:pic>
          <p:nvPicPr>
            <p:cNvPr id="15" name="Picture 14" descr="Icon&#10;&#10;Description automatically generated">
              <a:extLst>
                <a:ext uri="{FF2B5EF4-FFF2-40B4-BE49-F238E27FC236}">
                  <a16:creationId xmlns:a16="http://schemas.microsoft.com/office/drawing/2014/main" id="{D212CD04-9828-04AB-5B9D-A9F2CF9D348E}"/>
                </a:ext>
              </a:extLst>
            </p:cNvPr>
            <p:cNvPicPr>
              <a:picLocks noChangeAspect="1"/>
            </p:cNvPicPr>
            <p:nvPr/>
          </p:nvPicPr>
          <p:blipFill>
            <a:blip r:embed="rId4"/>
            <a:stretch>
              <a:fillRect/>
            </a:stretch>
          </p:blipFill>
          <p:spPr>
            <a:xfrm>
              <a:off x="4356243" y="4297398"/>
              <a:ext cx="4446996" cy="1234145"/>
            </a:xfrm>
            <a:prstGeom prst="rect">
              <a:avLst/>
            </a:prstGeom>
          </p:spPr>
        </p:pic>
        <p:sp>
          <p:nvSpPr>
            <p:cNvPr id="18" name="TextBox 2">
              <a:extLst>
                <a:ext uri="{FF2B5EF4-FFF2-40B4-BE49-F238E27FC236}">
                  <a16:creationId xmlns:a16="http://schemas.microsoft.com/office/drawing/2014/main" id="{3A3FA7F1-CDFD-CC12-873D-001D183A077A}"/>
                </a:ext>
              </a:extLst>
            </p:cNvPr>
            <p:cNvSpPr txBox="1"/>
            <p:nvPr/>
          </p:nvSpPr>
          <p:spPr>
            <a:xfrm>
              <a:off x="4092539" y="4058290"/>
              <a:ext cx="499152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ED7D31"/>
                  </a:solidFill>
                  <a:ea typeface="+mn-lt"/>
                  <a:cs typeface="+mn-lt"/>
                </a:rPr>
                <a:t>One topic.</a:t>
              </a:r>
              <a:r>
                <a:rPr lang="en-US" sz="2000" b="1">
                  <a:ea typeface="+mn-lt"/>
                  <a:cs typeface="+mn-lt"/>
                </a:rPr>
                <a:t> </a:t>
              </a:r>
              <a:r>
                <a:rPr lang="en-US" sz="2000" b="1">
                  <a:solidFill>
                    <a:srgbClr val="44546A"/>
                  </a:solidFill>
                  <a:ea typeface="+mn-lt"/>
                  <a:cs typeface="+mn-lt"/>
                </a:rPr>
                <a:t>4 weeks.</a:t>
              </a:r>
              <a:r>
                <a:rPr lang="en-US" sz="2000" b="1">
                  <a:ea typeface="+mn-lt"/>
                  <a:cs typeface="+mn-lt"/>
                </a:rPr>
                <a:t> </a:t>
              </a:r>
              <a:r>
                <a:rPr lang="en-US" sz="2000" b="1">
                  <a:solidFill>
                    <a:srgbClr val="ED7D31"/>
                  </a:solidFill>
                  <a:ea typeface="+mn-lt"/>
                  <a:cs typeface="+mn-lt"/>
                </a:rPr>
                <a:t>30 minutes.</a:t>
              </a:r>
              <a:r>
                <a:rPr lang="en-US" sz="2000" b="1">
                  <a:solidFill>
                    <a:srgbClr val="44546A"/>
                  </a:solidFill>
                  <a:ea typeface="+mn-lt"/>
                  <a:cs typeface="+mn-lt"/>
                </a:rPr>
                <a:t> </a:t>
              </a:r>
              <a:r>
                <a:rPr lang="en-US" sz="2000" b="1">
                  <a:solidFill>
                    <a:srgbClr val="34607B"/>
                  </a:solidFill>
                  <a:ea typeface="+mn-lt"/>
                  <a:cs typeface="+mn-lt"/>
                </a:rPr>
                <a:t>YOUR pace.</a:t>
              </a:r>
              <a:endParaRPr lang="en-US" sz="2000">
                <a:solidFill>
                  <a:srgbClr val="34607B"/>
                </a:solidFill>
                <a:cs typeface="Calibri"/>
              </a:endParaRPr>
            </a:p>
          </p:txBody>
        </p:sp>
      </p:grpSp>
      <p:pic>
        <p:nvPicPr>
          <p:cNvPr id="22" name="Picture 21" descr="Website&#10;&#10;Description automatically generated with low confidence">
            <a:extLst>
              <a:ext uri="{FF2B5EF4-FFF2-40B4-BE49-F238E27FC236}">
                <a16:creationId xmlns:a16="http://schemas.microsoft.com/office/drawing/2014/main" id="{7B5B9C73-00C8-E9E8-A224-BD98B53B8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90"/>
            <a:ext cx="9144000" cy="2143125"/>
          </a:xfrm>
          <a:prstGeom prst="rect">
            <a:avLst/>
          </a:prstGeom>
        </p:spPr>
      </p:pic>
    </p:spTree>
    <p:extLst>
      <p:ext uri="{BB962C8B-B14F-4D97-AF65-F5344CB8AC3E}">
        <p14:creationId xmlns:p14="http://schemas.microsoft.com/office/powerpoint/2010/main" val="404544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3ED7-3EDF-AFA8-EC99-2EC5B768EF34}"/>
              </a:ext>
            </a:extLst>
          </p:cNvPr>
          <p:cNvSpPr>
            <a:spLocks noGrp="1"/>
          </p:cNvSpPr>
          <p:nvPr>
            <p:ph type="title"/>
          </p:nvPr>
        </p:nvSpPr>
        <p:spPr/>
        <p:txBody>
          <a:bodyPr/>
          <a:lstStyle/>
          <a:p>
            <a:pPr algn="l"/>
            <a:r>
              <a:rPr lang="en-US">
                <a:solidFill>
                  <a:srgbClr val="44546A"/>
                </a:solidFill>
                <a:cs typeface="Calibri"/>
              </a:rPr>
              <a:t>Evaluation and Feedback</a:t>
            </a:r>
            <a:endParaRPr lang="en-US"/>
          </a:p>
        </p:txBody>
      </p:sp>
      <p:pic>
        <p:nvPicPr>
          <p:cNvPr id="5" name="Picture 5" descr="Qr code&#10;&#10;Description automatically generated">
            <a:extLst>
              <a:ext uri="{FF2B5EF4-FFF2-40B4-BE49-F238E27FC236}">
                <a16:creationId xmlns:a16="http://schemas.microsoft.com/office/drawing/2014/main" id="{36919DE1-7F99-27CD-88D2-FC944EF9DBA7}"/>
              </a:ext>
            </a:extLst>
          </p:cNvPr>
          <p:cNvPicPr>
            <a:picLocks noGrp="1" noChangeAspect="1"/>
          </p:cNvPicPr>
          <p:nvPr>
            <p:ph idx="1"/>
          </p:nvPr>
        </p:nvPicPr>
        <p:blipFill>
          <a:blip r:embed="rId2"/>
          <a:stretch>
            <a:fillRect/>
          </a:stretch>
        </p:blipFill>
        <p:spPr>
          <a:xfrm>
            <a:off x="275092" y="2245976"/>
            <a:ext cx="3933427" cy="3911341"/>
          </a:xfrm>
        </p:spPr>
      </p:pic>
      <p:sp>
        <p:nvSpPr>
          <p:cNvPr id="4" name="Slide Number Placeholder 3">
            <a:extLst>
              <a:ext uri="{FF2B5EF4-FFF2-40B4-BE49-F238E27FC236}">
                <a16:creationId xmlns:a16="http://schemas.microsoft.com/office/drawing/2014/main" id="{7B3995A4-5B06-3E2D-5CD1-0E402604B289}"/>
              </a:ext>
            </a:extLst>
          </p:cNvPr>
          <p:cNvSpPr>
            <a:spLocks noGrp="1"/>
          </p:cNvSpPr>
          <p:nvPr>
            <p:ph type="sldNum" sz="quarter" idx="12"/>
          </p:nvPr>
        </p:nvSpPr>
        <p:spPr/>
        <p:txBody>
          <a:bodyPr/>
          <a:lstStyle/>
          <a:p>
            <a:fld id="{67A44140-696D-4EC9-8153-1A58B0DD935C}" type="slidenum">
              <a:rPr lang="en-US" smtClean="0"/>
              <a:t>10</a:t>
            </a:fld>
            <a:endParaRPr lang="en-US"/>
          </a:p>
        </p:txBody>
      </p:sp>
      <p:sp>
        <p:nvSpPr>
          <p:cNvPr id="6" name="TextBox 5">
            <a:extLst>
              <a:ext uri="{FF2B5EF4-FFF2-40B4-BE49-F238E27FC236}">
                <a16:creationId xmlns:a16="http://schemas.microsoft.com/office/drawing/2014/main" id="{15695D85-6B6C-65CF-F55C-4CD2118BA078}"/>
              </a:ext>
            </a:extLst>
          </p:cNvPr>
          <p:cNvSpPr txBox="1"/>
          <p:nvPr/>
        </p:nvSpPr>
        <p:spPr>
          <a:xfrm>
            <a:off x="4066761" y="2583704"/>
            <a:ext cx="445375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mn-lt"/>
                <a:cs typeface="+mn-lt"/>
              </a:rPr>
              <a:t>Scan the QR code to let us know how we did!</a:t>
            </a:r>
          </a:p>
          <a:p>
            <a:pPr algn="ctr"/>
            <a:endParaRPr lang="en-US" sz="2800">
              <a:ea typeface="+mn-lt"/>
              <a:cs typeface="+mn-lt"/>
            </a:endParaRPr>
          </a:p>
          <a:p>
            <a:pPr algn="ctr"/>
            <a:r>
              <a:rPr lang="en-US" sz="2800" i="1">
                <a:ea typeface="+mn-lt"/>
                <a:cs typeface="+mn-lt"/>
              </a:rPr>
              <a:t>OR...</a:t>
            </a:r>
          </a:p>
          <a:p>
            <a:pPr algn="ctr"/>
            <a:endParaRPr lang="en-US" sz="2800" i="1">
              <a:ea typeface="+mn-lt"/>
              <a:cs typeface="+mn-lt"/>
            </a:endParaRPr>
          </a:p>
          <a:p>
            <a:pPr algn="ctr"/>
            <a:r>
              <a:rPr lang="en-US" sz="2800">
                <a:ea typeface="+mn-lt"/>
                <a:cs typeface="+mn-lt"/>
              </a:rPr>
              <a:t>Click the link to complete the evaluation!</a:t>
            </a:r>
          </a:p>
        </p:txBody>
      </p:sp>
      <p:sp>
        <p:nvSpPr>
          <p:cNvPr id="3" name="TextBox 2">
            <a:extLst>
              <a:ext uri="{FF2B5EF4-FFF2-40B4-BE49-F238E27FC236}">
                <a16:creationId xmlns:a16="http://schemas.microsoft.com/office/drawing/2014/main" id="{1760E1CD-2E10-04E3-EF94-A4EB0F9E7105}"/>
              </a:ext>
            </a:extLst>
          </p:cNvPr>
          <p:cNvSpPr txBox="1"/>
          <p:nvPr/>
        </p:nvSpPr>
        <p:spPr>
          <a:xfrm>
            <a:off x="752655" y="6025551"/>
            <a:ext cx="7919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03569"/>
                </a:solidFill>
                <a:hlinkClick r:id="rId3"/>
              </a:rPr>
              <a:t>https://gpqin.wufoo.com/forms/friday-focus-4-health-january-series-evaluation/</a:t>
            </a:r>
            <a:endParaRPr lang="en-US"/>
          </a:p>
          <a:p>
            <a:endParaRPr lang="en-US">
              <a:solidFill>
                <a:srgbClr val="203569"/>
              </a:solidFill>
              <a:cs typeface="Calibri"/>
            </a:endParaRPr>
          </a:p>
        </p:txBody>
      </p:sp>
    </p:spTree>
    <p:extLst>
      <p:ext uri="{BB962C8B-B14F-4D97-AF65-F5344CB8AC3E}">
        <p14:creationId xmlns:p14="http://schemas.microsoft.com/office/powerpoint/2010/main" val="180071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idx="4294967295"/>
          </p:nvPr>
        </p:nvSpPr>
        <p:spPr>
          <a:xfrm>
            <a:off x="533400" y="3246104"/>
            <a:ext cx="8077200" cy="1177508"/>
          </a:xfrm>
        </p:spPr>
        <p:txBody>
          <a:bodyPr>
            <a:noAutofit/>
          </a:bodyPr>
          <a:lstStyle/>
          <a:p>
            <a:r>
              <a:rPr lang="en-US" sz="5400">
                <a:solidFill>
                  <a:srgbClr val="ED7D31"/>
                </a:solidFill>
              </a:rPr>
              <a:t>Thank you for joining!</a:t>
            </a:r>
            <a:br>
              <a:rPr lang="en-US" sz="3200">
                <a:solidFill>
                  <a:srgbClr val="ED7D31"/>
                </a:solidFill>
                <a:hlinkClick r:id="rId3" invalidUrl="http://"/>
              </a:rPr>
            </a:br>
            <a:br>
              <a:rPr lang="en-US" sz="3200"/>
            </a:br>
            <a:r>
              <a:rPr lang="en-US" sz="3200" b="0">
                <a:ea typeface="+mn-lt"/>
                <a:cs typeface="+mn-lt"/>
              </a:rPr>
              <a:t>greatplainsqin.org/friday-focus-4-health-series/</a:t>
            </a:r>
            <a:endParaRPr lang="en-US" sz="3200">
              <a:solidFill>
                <a:srgbClr val="ED7D31"/>
              </a:solidFill>
              <a:cs typeface="Calibri"/>
            </a:endParaRPr>
          </a:p>
        </p:txBody>
      </p:sp>
    </p:spTree>
    <p:extLst>
      <p:ext uri="{BB962C8B-B14F-4D97-AF65-F5344CB8AC3E}">
        <p14:creationId xmlns:p14="http://schemas.microsoft.com/office/powerpoint/2010/main" val="134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A280-22B7-FF91-5915-1E3EC3C03248}"/>
              </a:ext>
            </a:extLst>
          </p:cNvPr>
          <p:cNvSpPr>
            <a:spLocks noGrp="1"/>
          </p:cNvSpPr>
          <p:nvPr>
            <p:ph type="title"/>
          </p:nvPr>
        </p:nvSpPr>
        <p:spPr/>
        <p:txBody>
          <a:bodyPr/>
          <a:lstStyle/>
          <a:p>
            <a:pPr algn="l"/>
            <a:r>
              <a:rPr lang="en-US">
                <a:solidFill>
                  <a:srgbClr val="44546A"/>
                </a:solidFill>
                <a:cs typeface="Calibri"/>
              </a:rPr>
              <a:t>Patient-Centered Approach</a:t>
            </a:r>
          </a:p>
        </p:txBody>
      </p:sp>
      <p:sp>
        <p:nvSpPr>
          <p:cNvPr id="3" name="Content Placeholder 2">
            <a:extLst>
              <a:ext uri="{FF2B5EF4-FFF2-40B4-BE49-F238E27FC236}">
                <a16:creationId xmlns:a16="http://schemas.microsoft.com/office/drawing/2014/main" id="{F3795A78-2096-34C5-B95C-B0CEC3ACA31D}"/>
              </a:ext>
            </a:extLst>
          </p:cNvPr>
          <p:cNvSpPr>
            <a:spLocks noGrp="1"/>
          </p:cNvSpPr>
          <p:nvPr>
            <p:ph idx="1"/>
          </p:nvPr>
        </p:nvSpPr>
        <p:spPr>
          <a:xfrm>
            <a:off x="439103" y="5386803"/>
            <a:ext cx="8243977" cy="1178914"/>
          </a:xfrm>
        </p:spPr>
        <p:txBody>
          <a:bodyPr vert="horz" lIns="91440" tIns="45720" rIns="91440" bIns="45720" rtlCol="0" anchor="t">
            <a:normAutofit/>
          </a:bodyPr>
          <a:lstStyle/>
          <a:p>
            <a:pPr marL="0" indent="0">
              <a:buNone/>
            </a:pPr>
            <a:r>
              <a:rPr lang="en-US">
                <a:ea typeface="+mn-lt"/>
                <a:cs typeface="+mn-lt"/>
              </a:rPr>
              <a:t>My vision My Hope – Dr. Melanie Weiss</a:t>
            </a:r>
          </a:p>
          <a:p>
            <a:pPr marL="0" indent="0">
              <a:buNone/>
            </a:pPr>
            <a:r>
              <a:rPr lang="en-US">
                <a:ea typeface="+mn-lt"/>
                <a:cs typeface="+mn-lt"/>
                <a:hlinkClick r:id="rId3"/>
              </a:rPr>
              <a:t>https://www.myvisionmyhope.com/</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855F6135-E91C-E327-19AA-842E4F5E0ED9}"/>
              </a:ext>
            </a:extLst>
          </p:cNvPr>
          <p:cNvSpPr>
            <a:spLocks noGrp="1"/>
          </p:cNvSpPr>
          <p:nvPr>
            <p:ph type="sldNum" sz="quarter" idx="12"/>
          </p:nvPr>
        </p:nvSpPr>
        <p:spPr>
          <a:xfrm>
            <a:off x="6351917" y="6492875"/>
            <a:ext cx="2133600" cy="365125"/>
          </a:xfrm>
        </p:spPr>
        <p:txBody>
          <a:bodyPr/>
          <a:lstStyle/>
          <a:p>
            <a:fld id="{67A44140-696D-4EC9-8153-1A58B0DD935C}" type="slidenum">
              <a:rPr lang="en-US" smtClean="0"/>
              <a:t>2</a:t>
            </a:fld>
            <a:endParaRPr lang="en-US"/>
          </a:p>
        </p:txBody>
      </p:sp>
      <p:pic>
        <p:nvPicPr>
          <p:cNvPr id="5" name="Picture 5" descr="A picture containing text, person, person, posing&#10;&#10;Description automatically generated">
            <a:extLst>
              <a:ext uri="{FF2B5EF4-FFF2-40B4-BE49-F238E27FC236}">
                <a16:creationId xmlns:a16="http://schemas.microsoft.com/office/drawing/2014/main" id="{17252607-CC17-C658-78F5-14B1DC3C9ED9}"/>
              </a:ext>
            </a:extLst>
          </p:cNvPr>
          <p:cNvPicPr>
            <a:picLocks noChangeAspect="1"/>
          </p:cNvPicPr>
          <p:nvPr/>
        </p:nvPicPr>
        <p:blipFill>
          <a:blip r:embed="rId4"/>
          <a:stretch>
            <a:fillRect/>
          </a:stretch>
        </p:blipFill>
        <p:spPr>
          <a:xfrm>
            <a:off x="368061" y="2125324"/>
            <a:ext cx="7401463" cy="3254333"/>
          </a:xfrm>
          <a:prstGeom prst="rect">
            <a:avLst/>
          </a:prstGeom>
        </p:spPr>
      </p:pic>
    </p:spTree>
    <p:extLst>
      <p:ext uri="{BB962C8B-B14F-4D97-AF65-F5344CB8AC3E}">
        <p14:creationId xmlns:p14="http://schemas.microsoft.com/office/powerpoint/2010/main" val="163279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41AF94C-2D87-2E34-27C3-78EA988A2584}"/>
              </a:ext>
            </a:extLst>
          </p:cNvPr>
          <p:cNvSpPr>
            <a:spLocks noGrp="1"/>
          </p:cNvSpPr>
          <p:nvPr>
            <p:ph type="title"/>
          </p:nvPr>
        </p:nvSpPr>
        <p:spPr>
          <a:xfrm>
            <a:off x="457200" y="273050"/>
            <a:ext cx="8229600" cy="869950"/>
          </a:xfrm>
        </p:spPr>
        <p:txBody>
          <a:bodyPr/>
          <a:lstStyle/>
          <a:p>
            <a:r>
              <a:rPr lang="en-US"/>
              <a:t>                     Substance Use Disorder</a:t>
            </a:r>
          </a:p>
        </p:txBody>
      </p:sp>
      <p:pic>
        <p:nvPicPr>
          <p:cNvPr id="6" name="Picture 5">
            <a:extLst>
              <a:ext uri="{FF2B5EF4-FFF2-40B4-BE49-F238E27FC236}">
                <a16:creationId xmlns:a16="http://schemas.microsoft.com/office/drawing/2014/main" id="{FA0330CA-AE64-FF5B-644D-5788251480D2}"/>
              </a:ext>
            </a:extLst>
          </p:cNvPr>
          <p:cNvPicPr>
            <a:picLocks noChangeAspect="1"/>
          </p:cNvPicPr>
          <p:nvPr/>
        </p:nvPicPr>
        <p:blipFill>
          <a:blip r:embed="rId3"/>
          <a:stretch>
            <a:fillRect/>
          </a:stretch>
        </p:blipFill>
        <p:spPr>
          <a:xfrm>
            <a:off x="3575050" y="1947704"/>
            <a:ext cx="5111750" cy="3373754"/>
          </a:xfrm>
          <a:prstGeom prst="rect">
            <a:avLst/>
          </a:prstGeom>
          <a:noFill/>
        </p:spPr>
      </p:pic>
      <p:sp>
        <p:nvSpPr>
          <p:cNvPr id="3" name="Content Placeholder 2">
            <a:extLst>
              <a:ext uri="{FF2B5EF4-FFF2-40B4-BE49-F238E27FC236}">
                <a16:creationId xmlns:a16="http://schemas.microsoft.com/office/drawing/2014/main" id="{23CEDEC5-0CB4-1D0C-2634-E53196836993}"/>
              </a:ext>
            </a:extLst>
          </p:cNvPr>
          <p:cNvSpPr>
            <a:spLocks noGrp="1"/>
          </p:cNvSpPr>
          <p:nvPr>
            <p:ph type="body" sz="half" idx="2"/>
          </p:nvPr>
        </p:nvSpPr>
        <p:spPr>
          <a:xfrm>
            <a:off x="457200" y="1143000"/>
            <a:ext cx="3008313" cy="4983163"/>
          </a:xfrm>
        </p:spPr>
        <p:txBody>
          <a:bodyPr vert="horz" lIns="91440" tIns="45720" rIns="91440" bIns="45720" rtlCol="0" anchor="t">
            <a:normAutofit/>
          </a:bodyPr>
          <a:lstStyle/>
          <a:p>
            <a:endParaRPr lang="en-US"/>
          </a:p>
          <a:p>
            <a:endParaRPr lang="en-US"/>
          </a:p>
          <a:p>
            <a:r>
              <a:rPr lang="en-US"/>
              <a:t>“When the drugs grab a hold of you, say goodbye to your soul...”  </a:t>
            </a:r>
            <a:endParaRPr lang="en-US">
              <a:cs typeface="Calibri"/>
            </a:endParaRPr>
          </a:p>
          <a:p>
            <a:endParaRPr lang="en-US"/>
          </a:p>
          <a:p>
            <a:r>
              <a:rPr lang="en-US"/>
              <a:t>-Dr. Melanie Weiss</a:t>
            </a:r>
            <a:endParaRPr lang="en-US">
              <a:cs typeface="Calibri"/>
            </a:endParaRPr>
          </a:p>
          <a:p>
            <a:endParaRPr lang="en-US"/>
          </a:p>
        </p:txBody>
      </p:sp>
      <p:sp>
        <p:nvSpPr>
          <p:cNvPr id="4" name="Slide Number Placeholder 3">
            <a:extLst>
              <a:ext uri="{FF2B5EF4-FFF2-40B4-BE49-F238E27FC236}">
                <a16:creationId xmlns:a16="http://schemas.microsoft.com/office/drawing/2014/main" id="{D0CCCC6C-4AC6-6912-B128-FAABE031BA62}"/>
              </a:ext>
            </a:extLst>
          </p:cNvPr>
          <p:cNvSpPr>
            <a:spLocks noGrp="1"/>
          </p:cNvSpPr>
          <p:nvPr>
            <p:ph type="sldNum" sz="quarter" idx="12"/>
          </p:nvPr>
        </p:nvSpPr>
        <p:spPr>
          <a:xfrm>
            <a:off x="6553200" y="6492875"/>
            <a:ext cx="2133600" cy="365125"/>
          </a:xfrm>
        </p:spPr>
        <p:txBody>
          <a:bodyPr anchor="ctr">
            <a:normAutofit/>
          </a:bodyPr>
          <a:lstStyle/>
          <a:p>
            <a:pPr>
              <a:spcAft>
                <a:spcPts val="600"/>
              </a:spcAft>
            </a:pPr>
            <a:fld id="{67A44140-696D-4EC9-8153-1A58B0DD935C}" type="slidenum">
              <a:rPr lang="en-US" smtClean="0"/>
              <a:pPr>
                <a:spcAft>
                  <a:spcPts val="600"/>
                </a:spcAft>
              </a:pPr>
              <a:t>3</a:t>
            </a:fld>
            <a:endParaRPr lang="en-US"/>
          </a:p>
        </p:txBody>
      </p:sp>
    </p:spTree>
    <p:extLst>
      <p:ext uri="{BB962C8B-B14F-4D97-AF65-F5344CB8AC3E}">
        <p14:creationId xmlns:p14="http://schemas.microsoft.com/office/powerpoint/2010/main" val="75035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FD3C-5D42-5FFC-CD10-B85B186663FC}"/>
              </a:ext>
            </a:extLst>
          </p:cNvPr>
          <p:cNvSpPr>
            <a:spLocks noGrp="1"/>
          </p:cNvSpPr>
          <p:nvPr>
            <p:ph type="title"/>
          </p:nvPr>
        </p:nvSpPr>
        <p:spPr>
          <a:xfrm>
            <a:off x="248603" y="430882"/>
            <a:ext cx="8229600" cy="894899"/>
          </a:xfrm>
        </p:spPr>
        <p:txBody>
          <a:bodyPr/>
          <a:lstStyle/>
          <a:p>
            <a:pPr algn="l"/>
            <a:r>
              <a:rPr lang="en-US">
                <a:solidFill>
                  <a:srgbClr val="44546A"/>
                </a:solidFill>
                <a:cs typeface="Calibri"/>
              </a:rPr>
              <a:t>Resources:</a:t>
            </a:r>
            <a:endParaRPr lang="en-US">
              <a:solidFill>
                <a:srgbClr val="44546A"/>
              </a:solidFill>
            </a:endParaRPr>
          </a:p>
        </p:txBody>
      </p:sp>
      <p:sp>
        <p:nvSpPr>
          <p:cNvPr id="3" name="Content Placeholder 2">
            <a:extLst>
              <a:ext uri="{FF2B5EF4-FFF2-40B4-BE49-F238E27FC236}">
                <a16:creationId xmlns:a16="http://schemas.microsoft.com/office/drawing/2014/main" id="{E3A3DA7B-BE2F-8643-D537-3F742B21F49B}"/>
              </a:ext>
            </a:extLst>
          </p:cNvPr>
          <p:cNvSpPr>
            <a:spLocks noGrp="1"/>
          </p:cNvSpPr>
          <p:nvPr>
            <p:ph idx="1"/>
          </p:nvPr>
        </p:nvSpPr>
        <p:spPr>
          <a:xfrm>
            <a:off x="248603" y="1910905"/>
            <a:ext cx="8746671" cy="4068763"/>
          </a:xfrm>
        </p:spPr>
        <p:txBody>
          <a:bodyPr vert="horz" lIns="91440" tIns="45720" rIns="91440" bIns="45720" rtlCol="0" anchor="t">
            <a:noAutofit/>
          </a:bodyPr>
          <a:lstStyle/>
          <a:p>
            <a:r>
              <a:rPr lang="en-US" sz="1800" b="1">
                <a:cs typeface="Calibri"/>
              </a:rPr>
              <a:t>Peer Support Groups</a:t>
            </a:r>
          </a:p>
          <a:p>
            <a:pPr marL="400050" lvl="1" indent="0">
              <a:buNone/>
            </a:pPr>
            <a:r>
              <a:rPr lang="en-US" sz="1800">
                <a:ea typeface="+mn-lt"/>
                <a:cs typeface="+mn-lt"/>
                <a:hlinkClick r:id="rId3"/>
              </a:rPr>
              <a:t>https://www.avoidopioidsd.com/find-help/peer-group-support/</a:t>
            </a:r>
            <a:endParaRPr lang="en-US" sz="1800">
              <a:ea typeface="+mn-lt"/>
              <a:cs typeface="+mn-lt"/>
            </a:endParaRPr>
          </a:p>
          <a:p>
            <a:pPr marL="685800" lvl="1">
              <a:buFont typeface="Courier New" panose="05000000000000000000" pitchFamily="2" charset="2"/>
              <a:buChar char="o"/>
            </a:pPr>
            <a:endParaRPr lang="en-US" sz="1800">
              <a:ea typeface="+mn-lt"/>
              <a:cs typeface="+mn-lt"/>
            </a:endParaRPr>
          </a:p>
          <a:p>
            <a:r>
              <a:rPr lang="en-US" sz="1800" b="1">
                <a:ea typeface="+mn-lt"/>
                <a:cs typeface="+mn-lt"/>
              </a:rPr>
              <a:t>Medication Assisted Treatment Programs</a:t>
            </a:r>
          </a:p>
          <a:p>
            <a:pPr marL="400050" lvl="1" indent="0">
              <a:buNone/>
            </a:pPr>
            <a:r>
              <a:rPr lang="en-US" sz="1800">
                <a:ea typeface="+mn-lt"/>
                <a:cs typeface="+mn-lt"/>
                <a:hlinkClick r:id="rId4"/>
              </a:rPr>
              <a:t>https://www.avoidopioidsd.com/wp-content/uploads/2020/08/OPID_MAT_Brochure.pdf</a:t>
            </a:r>
            <a:endParaRPr lang="en-US" sz="1800">
              <a:ea typeface="+mn-lt"/>
              <a:cs typeface="+mn-lt"/>
            </a:endParaRPr>
          </a:p>
          <a:p>
            <a:pPr marL="685800" lvl="1">
              <a:buFont typeface="Courier New" panose="05000000000000000000" pitchFamily="2" charset="2"/>
              <a:buChar char="o"/>
            </a:pPr>
            <a:endParaRPr lang="en-US" sz="1800">
              <a:ea typeface="+mn-lt"/>
              <a:cs typeface="+mn-lt"/>
            </a:endParaRPr>
          </a:p>
          <a:p>
            <a:pPr>
              <a:buFont typeface="Wingdings"/>
              <a:buChar char="§"/>
            </a:pPr>
            <a:r>
              <a:rPr lang="en-US" sz="1800" b="1">
                <a:ea typeface="+mn-lt"/>
                <a:cs typeface="+mn-lt"/>
              </a:rPr>
              <a:t>Find a MAT Program</a:t>
            </a:r>
          </a:p>
          <a:p>
            <a:pPr marL="400050" lvl="1" indent="0">
              <a:buNone/>
            </a:pPr>
            <a:r>
              <a:rPr lang="en-US" sz="1800">
                <a:ea typeface="+mn-lt"/>
                <a:cs typeface="+mn-lt"/>
                <a:hlinkClick r:id="rId5"/>
              </a:rPr>
              <a:t>https://www.samhsa.gov/medication-assisted-treatment/find-treatment/treatment-practitioner-locator</a:t>
            </a:r>
            <a:endParaRPr lang="en-US" sz="1800">
              <a:ea typeface="+mn-lt"/>
              <a:cs typeface="+mn-lt"/>
            </a:endParaRPr>
          </a:p>
          <a:p>
            <a:pPr marL="685800" lvl="1">
              <a:buFont typeface="Courier New" panose="05000000000000000000" pitchFamily="2" charset="2"/>
              <a:buChar char="o"/>
            </a:pPr>
            <a:endParaRPr lang="en-US" sz="1800">
              <a:ea typeface="+mn-lt"/>
              <a:cs typeface="+mn-lt"/>
            </a:endParaRPr>
          </a:p>
          <a:p>
            <a:pPr>
              <a:buFont typeface="Wingdings"/>
              <a:buChar char="§"/>
            </a:pPr>
            <a:r>
              <a:rPr lang="en-US" sz="1800" b="1">
                <a:ea typeface="+mn-lt"/>
                <a:cs typeface="+mn-lt"/>
              </a:rPr>
              <a:t>Treatment Options in ND</a:t>
            </a:r>
          </a:p>
          <a:p>
            <a:pPr marL="400050" lvl="1" indent="0">
              <a:buNone/>
            </a:pPr>
            <a:r>
              <a:rPr lang="en-US" sz="1800">
                <a:ea typeface="+mn-lt"/>
                <a:cs typeface="+mn-lt"/>
                <a:hlinkClick r:id="rId6"/>
              </a:rPr>
              <a:t>https://www.behavioralhealth.nd.gov/about-us/addiction</a:t>
            </a:r>
            <a:endParaRPr lang="en-US" sz="1800">
              <a:cs typeface="Calibri"/>
            </a:endParaRPr>
          </a:p>
        </p:txBody>
      </p:sp>
      <p:sp>
        <p:nvSpPr>
          <p:cNvPr id="4" name="Slide Number Placeholder 3">
            <a:extLst>
              <a:ext uri="{FF2B5EF4-FFF2-40B4-BE49-F238E27FC236}">
                <a16:creationId xmlns:a16="http://schemas.microsoft.com/office/drawing/2014/main" id="{333A778B-AEFA-FF44-E962-09DD4A134D60}"/>
              </a:ext>
            </a:extLst>
          </p:cNvPr>
          <p:cNvSpPr>
            <a:spLocks noGrp="1"/>
          </p:cNvSpPr>
          <p:nvPr>
            <p:ph type="sldNum" sz="quarter" idx="12"/>
          </p:nvPr>
        </p:nvSpPr>
        <p:spPr/>
        <p:txBody>
          <a:bodyPr/>
          <a:lstStyle/>
          <a:p>
            <a:fld id="{67A44140-696D-4EC9-8153-1A58B0DD935C}" type="slidenum">
              <a:rPr lang="en-US" smtClean="0"/>
              <a:t>4</a:t>
            </a:fld>
            <a:endParaRPr lang="en-US"/>
          </a:p>
        </p:txBody>
      </p:sp>
      <p:sp>
        <p:nvSpPr>
          <p:cNvPr id="5" name="TextBox 4">
            <a:extLst>
              <a:ext uri="{FF2B5EF4-FFF2-40B4-BE49-F238E27FC236}">
                <a16:creationId xmlns:a16="http://schemas.microsoft.com/office/drawing/2014/main" id="{1FEF7AB2-4B1D-6CEB-83BA-D5FEF86F7231}"/>
              </a:ext>
            </a:extLst>
          </p:cNvPr>
          <p:cNvSpPr txBox="1"/>
          <p:nvPr/>
        </p:nvSpPr>
        <p:spPr>
          <a:xfrm>
            <a:off x="2049517" y="4769069"/>
            <a:ext cx="1809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146763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045C-A495-DA1B-D225-30BF82199515}"/>
              </a:ext>
            </a:extLst>
          </p:cNvPr>
          <p:cNvSpPr>
            <a:spLocks noGrp="1"/>
          </p:cNvSpPr>
          <p:nvPr>
            <p:ph type="title"/>
          </p:nvPr>
        </p:nvSpPr>
        <p:spPr/>
        <p:txBody>
          <a:bodyPr/>
          <a:lstStyle/>
          <a:p>
            <a:r>
              <a:rPr lang="en-US"/>
              <a:t>Drug Diversion</a:t>
            </a:r>
          </a:p>
        </p:txBody>
      </p:sp>
      <p:pic>
        <p:nvPicPr>
          <p:cNvPr id="6" name="Content Placeholder 5">
            <a:extLst>
              <a:ext uri="{FF2B5EF4-FFF2-40B4-BE49-F238E27FC236}">
                <a16:creationId xmlns:a16="http://schemas.microsoft.com/office/drawing/2014/main" id="{CAD7E1C3-E19D-1340-6176-9DEDAA602A03}"/>
              </a:ext>
            </a:extLst>
          </p:cNvPr>
          <p:cNvPicPr>
            <a:picLocks noGrp="1" noChangeAspect="1"/>
          </p:cNvPicPr>
          <p:nvPr>
            <p:ph idx="1"/>
          </p:nvPr>
        </p:nvPicPr>
        <p:blipFill>
          <a:blip r:embed="rId3"/>
          <a:stretch>
            <a:fillRect/>
          </a:stretch>
        </p:blipFill>
        <p:spPr>
          <a:xfrm>
            <a:off x="2690057" y="1838381"/>
            <a:ext cx="3764539" cy="4798147"/>
          </a:xfrm>
        </p:spPr>
      </p:pic>
      <p:sp>
        <p:nvSpPr>
          <p:cNvPr id="4" name="Slide Number Placeholder 3">
            <a:extLst>
              <a:ext uri="{FF2B5EF4-FFF2-40B4-BE49-F238E27FC236}">
                <a16:creationId xmlns:a16="http://schemas.microsoft.com/office/drawing/2014/main" id="{F2366DCD-CE68-D4AC-B23F-77FFCA685F74}"/>
              </a:ext>
            </a:extLst>
          </p:cNvPr>
          <p:cNvSpPr>
            <a:spLocks noGrp="1"/>
          </p:cNvSpPr>
          <p:nvPr>
            <p:ph type="sldNum" sz="quarter" idx="12"/>
          </p:nvPr>
        </p:nvSpPr>
        <p:spPr/>
        <p:txBody>
          <a:bodyPr/>
          <a:lstStyle/>
          <a:p>
            <a:fld id="{67A44140-696D-4EC9-8153-1A58B0DD935C}" type="slidenum">
              <a:rPr lang="en-US" smtClean="0"/>
              <a:t>5</a:t>
            </a:fld>
            <a:endParaRPr lang="en-US"/>
          </a:p>
        </p:txBody>
      </p:sp>
    </p:spTree>
    <p:extLst>
      <p:ext uri="{BB962C8B-B14F-4D97-AF65-F5344CB8AC3E}">
        <p14:creationId xmlns:p14="http://schemas.microsoft.com/office/powerpoint/2010/main" val="228765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7046-00CA-8D52-6C65-3230C743949C}"/>
              </a:ext>
            </a:extLst>
          </p:cNvPr>
          <p:cNvSpPr>
            <a:spLocks noGrp="1"/>
          </p:cNvSpPr>
          <p:nvPr>
            <p:ph type="title"/>
          </p:nvPr>
        </p:nvSpPr>
        <p:spPr>
          <a:xfrm>
            <a:off x="81912" y="64790"/>
            <a:ext cx="8229600" cy="894899"/>
          </a:xfrm>
        </p:spPr>
        <p:txBody>
          <a:bodyPr/>
          <a:lstStyle/>
          <a:p>
            <a:pPr algn="l"/>
            <a:r>
              <a:rPr lang="en-US">
                <a:solidFill>
                  <a:srgbClr val="44546A"/>
                </a:solidFill>
                <a:cs typeface="Calibri"/>
              </a:rPr>
              <a:t>Teach-Back Training</a:t>
            </a:r>
            <a:endParaRPr lang="en-US">
              <a:solidFill>
                <a:srgbClr val="44546A"/>
              </a:solidFill>
            </a:endParaRPr>
          </a:p>
        </p:txBody>
      </p:sp>
      <p:sp>
        <p:nvSpPr>
          <p:cNvPr id="3" name="Content Placeholder 2">
            <a:extLst>
              <a:ext uri="{FF2B5EF4-FFF2-40B4-BE49-F238E27FC236}">
                <a16:creationId xmlns:a16="http://schemas.microsoft.com/office/drawing/2014/main" id="{0AF7DA81-F03F-C49E-A70F-61BE4EC16D27}"/>
              </a:ext>
            </a:extLst>
          </p:cNvPr>
          <p:cNvSpPr>
            <a:spLocks noGrp="1"/>
          </p:cNvSpPr>
          <p:nvPr>
            <p:ph idx="1"/>
          </p:nvPr>
        </p:nvSpPr>
        <p:spPr>
          <a:xfrm>
            <a:off x="851991" y="2757245"/>
            <a:ext cx="7913299" cy="675707"/>
          </a:xfrm>
        </p:spPr>
        <p:txBody>
          <a:bodyPr vert="horz" lIns="91440" tIns="45720" rIns="91440" bIns="45720" rtlCol="0" anchor="t">
            <a:normAutofit/>
          </a:bodyPr>
          <a:lstStyle/>
          <a:p>
            <a:pPr marL="0" indent="0">
              <a:buNone/>
            </a:pPr>
            <a:r>
              <a:rPr lang="en-US" sz="1800">
                <a:ea typeface="+mn-lt"/>
                <a:cs typeface="+mn-lt"/>
                <a:hlinkClick r:id="rId3"/>
              </a:rPr>
              <a:t>https://greatplainsqin.org/initiatives/quality-improvement-data-resources/</a:t>
            </a:r>
            <a:r>
              <a:rPr lang="en-US" sz="2000">
                <a:ea typeface="+mn-lt"/>
                <a:cs typeface="+mn-lt"/>
              </a:rPr>
              <a:t> </a:t>
            </a:r>
          </a:p>
          <a:p>
            <a:endParaRPr lang="en-US">
              <a:ea typeface="+mn-lt"/>
              <a:cs typeface="+mn-lt"/>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0F3BD159-B3FF-A309-5ADB-CD9F1E7DBA96}"/>
              </a:ext>
            </a:extLst>
          </p:cNvPr>
          <p:cNvSpPr>
            <a:spLocks noGrp="1"/>
          </p:cNvSpPr>
          <p:nvPr>
            <p:ph type="sldNum" sz="quarter" idx="12"/>
          </p:nvPr>
        </p:nvSpPr>
        <p:spPr>
          <a:xfrm>
            <a:off x="6930704" y="6428085"/>
            <a:ext cx="2133600" cy="365125"/>
          </a:xfrm>
        </p:spPr>
        <p:txBody>
          <a:bodyPr/>
          <a:lstStyle/>
          <a:p>
            <a:fld id="{67A44140-696D-4EC9-8153-1A58B0DD935C}" type="slidenum">
              <a:rPr lang="en-US" smtClean="0"/>
              <a:t>6</a:t>
            </a:fld>
            <a:endParaRPr lang="en-US"/>
          </a:p>
        </p:txBody>
      </p:sp>
      <p:pic>
        <p:nvPicPr>
          <p:cNvPr id="6" name="Picture 6" descr="A picture containing person, indoor&#10;&#10;Description automatically generated">
            <a:extLst>
              <a:ext uri="{FF2B5EF4-FFF2-40B4-BE49-F238E27FC236}">
                <a16:creationId xmlns:a16="http://schemas.microsoft.com/office/drawing/2014/main" id="{DC8C3DDA-BE38-5511-04B4-A764944A6960}"/>
              </a:ext>
            </a:extLst>
          </p:cNvPr>
          <p:cNvPicPr>
            <a:picLocks noChangeAspect="1"/>
          </p:cNvPicPr>
          <p:nvPr/>
        </p:nvPicPr>
        <p:blipFill>
          <a:blip r:embed="rId4"/>
          <a:stretch>
            <a:fillRect/>
          </a:stretch>
        </p:blipFill>
        <p:spPr>
          <a:xfrm>
            <a:off x="919323" y="909287"/>
            <a:ext cx="7073973" cy="1901245"/>
          </a:xfrm>
          <a:prstGeom prst="rect">
            <a:avLst/>
          </a:prstGeom>
        </p:spPr>
      </p:pic>
      <p:pic>
        <p:nvPicPr>
          <p:cNvPr id="8" name="Picture 8" descr="A picture containing diagram&#10;&#10;Description automatically generated">
            <a:extLst>
              <a:ext uri="{FF2B5EF4-FFF2-40B4-BE49-F238E27FC236}">
                <a16:creationId xmlns:a16="http://schemas.microsoft.com/office/drawing/2014/main" id="{8D154972-43A0-6A60-E279-DE68D82E16A9}"/>
              </a:ext>
            </a:extLst>
          </p:cNvPr>
          <p:cNvPicPr>
            <a:picLocks noChangeAspect="1"/>
          </p:cNvPicPr>
          <p:nvPr/>
        </p:nvPicPr>
        <p:blipFill rotWithShape="1">
          <a:blip r:embed="rId5"/>
          <a:srcRect t="2872" r="362" b="4700"/>
          <a:stretch/>
        </p:blipFill>
        <p:spPr>
          <a:xfrm>
            <a:off x="1566259" y="3226118"/>
            <a:ext cx="5548108" cy="3567092"/>
          </a:xfrm>
          <a:prstGeom prst="rect">
            <a:avLst/>
          </a:prstGeom>
        </p:spPr>
      </p:pic>
    </p:spTree>
    <p:extLst>
      <p:ext uri="{BB962C8B-B14F-4D97-AF65-F5344CB8AC3E}">
        <p14:creationId xmlns:p14="http://schemas.microsoft.com/office/powerpoint/2010/main" val="100890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4F4-CF32-75FA-5612-137BFCA316E6}"/>
              </a:ext>
            </a:extLst>
          </p:cNvPr>
          <p:cNvSpPr>
            <a:spLocks noGrp="1"/>
          </p:cNvSpPr>
          <p:nvPr>
            <p:ph type="title"/>
          </p:nvPr>
        </p:nvSpPr>
        <p:spPr/>
        <p:txBody>
          <a:bodyPr/>
          <a:lstStyle/>
          <a:p>
            <a:pPr algn="l"/>
            <a:r>
              <a:rPr lang="en-US">
                <a:solidFill>
                  <a:srgbClr val="44546A"/>
                </a:solidFill>
                <a:cs typeface="Calibri"/>
              </a:rPr>
              <a:t>Leave in Action</a:t>
            </a:r>
            <a:endParaRPr lang="en-US">
              <a:solidFill>
                <a:srgbClr val="44546A"/>
              </a:solidFill>
            </a:endParaRPr>
          </a:p>
        </p:txBody>
      </p:sp>
      <p:sp>
        <p:nvSpPr>
          <p:cNvPr id="3" name="Content Placeholder 2">
            <a:extLst>
              <a:ext uri="{FF2B5EF4-FFF2-40B4-BE49-F238E27FC236}">
                <a16:creationId xmlns:a16="http://schemas.microsoft.com/office/drawing/2014/main" id="{7794CB16-C793-717E-847A-E2FF56771EB5}"/>
              </a:ext>
            </a:extLst>
          </p:cNvPr>
          <p:cNvSpPr>
            <a:spLocks noGrp="1"/>
          </p:cNvSpPr>
          <p:nvPr>
            <p:ph idx="1"/>
          </p:nvPr>
        </p:nvSpPr>
        <p:spPr/>
        <p:txBody>
          <a:bodyPr vert="horz" lIns="91440" tIns="45720" rIns="91440" bIns="45720" rtlCol="0" anchor="t">
            <a:normAutofit/>
          </a:bodyPr>
          <a:lstStyle/>
          <a:p>
            <a:r>
              <a:rPr lang="en-US" u="sng">
                <a:ea typeface="+mn-lt"/>
                <a:cs typeface="+mn-lt"/>
                <a:hlinkClick r:id="rId3"/>
              </a:rPr>
              <a:t>Great Plains QIN Quality Improvement Project Guide and Tools</a:t>
            </a:r>
            <a:endParaRPr lang="en-US">
              <a:cs typeface="Calibri"/>
            </a:endParaRPr>
          </a:p>
          <a:p>
            <a:pPr lvl="1"/>
            <a:r>
              <a:rPr lang="en-US">
                <a:cs typeface="Calibri"/>
              </a:rPr>
              <a:t>Study/Improve</a:t>
            </a:r>
          </a:p>
          <a:p>
            <a:pPr lvl="1"/>
            <a:r>
              <a:rPr lang="en-US">
                <a:cs typeface="Calibri"/>
              </a:rPr>
              <a:t>Act/Control</a:t>
            </a:r>
          </a:p>
          <a:p>
            <a:pPr lvl="2"/>
            <a:r>
              <a:rPr lang="en-US">
                <a:cs typeface="Calibri"/>
              </a:rPr>
              <a:t>Performance Tracker</a:t>
            </a:r>
          </a:p>
          <a:p>
            <a:pPr lvl="2"/>
            <a:r>
              <a:rPr lang="en-US">
                <a:cs typeface="Calibri"/>
              </a:rPr>
              <a:t>Action Plan-refine/assess/spread</a:t>
            </a:r>
          </a:p>
          <a:p>
            <a:pPr lvl="2"/>
            <a:endParaRPr lang="en-US">
              <a:cs typeface="Calibri"/>
            </a:endParaRPr>
          </a:p>
          <a:p>
            <a:pPr marL="914400" lvl="2" indent="0">
              <a:buNone/>
            </a:pPr>
            <a:endParaRPr lang="en-US">
              <a:cs typeface="Calibri"/>
            </a:endParaRPr>
          </a:p>
          <a:p>
            <a:pPr lvl="2"/>
            <a:endParaRPr lang="en-US">
              <a:cs typeface="Calibri"/>
            </a:endParaRPr>
          </a:p>
          <a:p>
            <a:pPr lvl="2"/>
            <a:endParaRPr lang="en-US">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A5A7F7E4-3D40-A9B5-3829-E7716A374843}"/>
              </a:ext>
            </a:extLst>
          </p:cNvPr>
          <p:cNvSpPr>
            <a:spLocks noGrp="1"/>
          </p:cNvSpPr>
          <p:nvPr>
            <p:ph type="sldNum" sz="quarter" idx="12"/>
          </p:nvPr>
        </p:nvSpPr>
        <p:spPr/>
        <p:txBody>
          <a:bodyPr/>
          <a:lstStyle/>
          <a:p>
            <a:fld id="{67A44140-696D-4EC9-8153-1A58B0DD935C}" type="slidenum">
              <a:rPr lang="en-US" smtClean="0"/>
              <a:t>7</a:t>
            </a:fld>
            <a:endParaRPr lang="en-US"/>
          </a:p>
        </p:txBody>
      </p:sp>
    </p:spTree>
    <p:extLst>
      <p:ext uri="{BB962C8B-B14F-4D97-AF65-F5344CB8AC3E}">
        <p14:creationId xmlns:p14="http://schemas.microsoft.com/office/powerpoint/2010/main" val="372485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225782"/>
            <a:ext cx="2133600" cy="365125"/>
          </a:xfrm>
        </p:spPr>
        <p:txBody>
          <a:bodyPr/>
          <a:lstStyle/>
          <a:p>
            <a:fld id="{67A44140-696D-4EC9-8153-1A58B0DD935C}" type="slidenum">
              <a:rPr lang="en-US" smtClean="0"/>
              <a:t>8</a:t>
            </a:fld>
            <a:endParaRPr lang="en-US"/>
          </a:p>
        </p:txBody>
      </p:sp>
      <p:sp>
        <p:nvSpPr>
          <p:cNvPr id="7" name="Text Placeholder 6"/>
          <p:cNvSpPr>
            <a:spLocks noGrp="1"/>
          </p:cNvSpPr>
          <p:nvPr>
            <p:ph type="body" sz="quarter" idx="14"/>
          </p:nvPr>
        </p:nvSpPr>
        <p:spPr>
          <a:xfrm>
            <a:off x="711200" y="449655"/>
            <a:ext cx="8077200" cy="759234"/>
          </a:xfrm>
        </p:spPr>
        <p:txBody>
          <a:bodyPr>
            <a:noAutofit/>
          </a:bodyPr>
          <a:lstStyle/>
          <a:p>
            <a:r>
              <a:rPr lang="en-US" sz="3800">
                <a:solidFill>
                  <a:srgbClr val="44546A"/>
                </a:solidFill>
              </a:rPr>
              <a:t>Office Hours</a:t>
            </a:r>
          </a:p>
        </p:txBody>
      </p:sp>
      <p:sp>
        <p:nvSpPr>
          <p:cNvPr id="5" name="TextBox 4">
            <a:extLst>
              <a:ext uri="{FF2B5EF4-FFF2-40B4-BE49-F238E27FC236}">
                <a16:creationId xmlns:a16="http://schemas.microsoft.com/office/drawing/2014/main" id="{3B0B34C5-0605-41F3-AD48-083F96E330A3}"/>
              </a:ext>
            </a:extLst>
          </p:cNvPr>
          <p:cNvSpPr txBox="1"/>
          <p:nvPr/>
        </p:nvSpPr>
        <p:spPr>
          <a:xfrm>
            <a:off x="711200" y="2375315"/>
            <a:ext cx="7759062" cy="1938992"/>
          </a:xfrm>
          <a:prstGeom prst="rect">
            <a:avLst/>
          </a:prstGeom>
          <a:noFill/>
        </p:spPr>
        <p:txBody>
          <a:bodyPr wrap="square" rtlCol="0">
            <a:spAutoFit/>
          </a:bodyPr>
          <a:lstStyle/>
          <a:p>
            <a:pPr algn="ctr"/>
            <a:r>
              <a:rPr lang="en-US" sz="3600" b="1">
                <a:solidFill>
                  <a:srgbClr val="44546A"/>
                </a:solidFill>
              </a:rPr>
              <a:t>Questions &amp; </a:t>
            </a:r>
          </a:p>
          <a:p>
            <a:pPr algn="ctr"/>
            <a:r>
              <a:rPr lang="en-US" sz="3600" b="1">
                <a:solidFill>
                  <a:srgbClr val="44546A"/>
                </a:solidFill>
              </a:rPr>
              <a:t>Sharing in a Safe Environment</a:t>
            </a:r>
          </a:p>
          <a:p>
            <a:pPr algn="ctr"/>
            <a:endParaRPr lang="en-US" sz="4800" b="1">
              <a:solidFill>
                <a:srgbClr val="44546A"/>
              </a:solidFill>
            </a:endParaRPr>
          </a:p>
        </p:txBody>
      </p:sp>
      <p:pic>
        <p:nvPicPr>
          <p:cNvPr id="3" name="Picture 2" descr="Icon&#10;&#10;Description automatically generated">
            <a:extLst>
              <a:ext uri="{FF2B5EF4-FFF2-40B4-BE49-F238E27FC236}">
                <a16:creationId xmlns:a16="http://schemas.microsoft.com/office/drawing/2014/main" id="{1364EFF7-4038-1E57-B45D-613D5A52F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43" y="4001776"/>
            <a:ext cx="2224006" cy="2224006"/>
          </a:xfrm>
          <a:prstGeom prst="rect">
            <a:avLst/>
          </a:prstGeom>
        </p:spPr>
      </p:pic>
    </p:spTree>
    <p:extLst>
      <p:ext uri="{BB962C8B-B14F-4D97-AF65-F5344CB8AC3E}">
        <p14:creationId xmlns:p14="http://schemas.microsoft.com/office/powerpoint/2010/main" val="62611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D2879-6D9B-825B-69BA-3E7BCFA5D468}"/>
              </a:ext>
            </a:extLst>
          </p:cNvPr>
          <p:cNvSpPr>
            <a:spLocks noGrp="1"/>
          </p:cNvSpPr>
          <p:nvPr>
            <p:ph type="sldNum" sz="quarter" idx="12"/>
          </p:nvPr>
        </p:nvSpPr>
        <p:spPr/>
        <p:txBody>
          <a:bodyPr/>
          <a:lstStyle/>
          <a:p>
            <a:fld id="{67A44140-696D-4EC9-8153-1A58B0DD935C}" type="slidenum">
              <a:rPr lang="en-US" smtClean="0"/>
              <a:t>9</a:t>
            </a:fld>
            <a:endParaRPr lang="en-US"/>
          </a:p>
        </p:txBody>
      </p:sp>
      <p:sp>
        <p:nvSpPr>
          <p:cNvPr id="6" name="Text Placeholder 5">
            <a:extLst>
              <a:ext uri="{FF2B5EF4-FFF2-40B4-BE49-F238E27FC236}">
                <a16:creationId xmlns:a16="http://schemas.microsoft.com/office/drawing/2014/main" id="{26488C01-8A21-9110-EB7D-4CD839B69030}"/>
              </a:ext>
            </a:extLst>
          </p:cNvPr>
          <p:cNvSpPr>
            <a:spLocks noGrp="1"/>
          </p:cNvSpPr>
          <p:nvPr>
            <p:ph type="body" sz="quarter" idx="14"/>
          </p:nvPr>
        </p:nvSpPr>
        <p:spPr>
          <a:xfrm>
            <a:off x="355392" y="605852"/>
            <a:ext cx="8077200" cy="759234"/>
          </a:xfrm>
        </p:spPr>
        <p:txBody>
          <a:bodyPr vert="horz" lIns="91440" tIns="45720" rIns="91440" bIns="45720" rtlCol="0" anchor="b">
            <a:noAutofit/>
          </a:bodyPr>
          <a:lstStyle/>
          <a:p>
            <a:pPr algn="l"/>
            <a:r>
              <a:rPr lang="en-US" sz="3800">
                <a:solidFill>
                  <a:srgbClr val="44546A"/>
                </a:solidFill>
                <a:cs typeface="Calibri"/>
              </a:rPr>
              <a:t>February Friday Focus 4 Health:</a:t>
            </a:r>
            <a:endParaRPr lang="en-US" sz="3800">
              <a:cs typeface="Calibri"/>
            </a:endParaRPr>
          </a:p>
          <a:p>
            <a:pPr algn="l"/>
            <a:r>
              <a:rPr lang="en-US" sz="3800">
                <a:solidFill>
                  <a:srgbClr val="44546A"/>
                </a:solidFill>
                <a:cs typeface="Calibri"/>
              </a:rPr>
              <a:t>Register Today</a:t>
            </a:r>
          </a:p>
        </p:txBody>
      </p:sp>
      <p:sp>
        <p:nvSpPr>
          <p:cNvPr id="7" name="TextBox 6">
            <a:extLst>
              <a:ext uri="{FF2B5EF4-FFF2-40B4-BE49-F238E27FC236}">
                <a16:creationId xmlns:a16="http://schemas.microsoft.com/office/drawing/2014/main" id="{A696B4A5-948A-0F6F-ECBA-A5809A300DC6}"/>
              </a:ext>
            </a:extLst>
          </p:cNvPr>
          <p:cNvSpPr txBox="1"/>
          <p:nvPr/>
        </p:nvSpPr>
        <p:spPr>
          <a:xfrm>
            <a:off x="80573" y="1738858"/>
            <a:ext cx="902969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b="1">
              <a:solidFill>
                <a:srgbClr val="44546A"/>
              </a:solidFill>
              <a:latin typeface="Helvetica Neue"/>
            </a:endParaRPr>
          </a:p>
          <a:p>
            <a:pPr lvl="1"/>
            <a:endParaRPr lang="en-US" sz="1200" b="1">
              <a:solidFill>
                <a:srgbClr val="ED7D00"/>
              </a:solidFill>
              <a:latin typeface="Helvetica Neue"/>
            </a:endParaRPr>
          </a:p>
          <a:p>
            <a:pPr lvl="1"/>
            <a:endParaRPr lang="en-US" sz="1200" b="1">
              <a:solidFill>
                <a:srgbClr val="ED7D00"/>
              </a:solidFill>
              <a:latin typeface="Helvetica Neue"/>
            </a:endParaRPr>
          </a:p>
          <a:p>
            <a:pPr lvl="1"/>
            <a:endParaRPr lang="en-US" sz="1200" b="1">
              <a:solidFill>
                <a:srgbClr val="ED7D00"/>
              </a:solidFill>
              <a:latin typeface="Helvetica Neue"/>
            </a:endParaRPr>
          </a:p>
          <a:p>
            <a:pPr lvl="1"/>
            <a:r>
              <a:rPr lang="en-US" sz="2200" b="1">
                <a:solidFill>
                  <a:srgbClr val="ED7D00"/>
                </a:solidFill>
                <a:latin typeface="Calibri"/>
                <a:cs typeface="Calibri"/>
              </a:rPr>
              <a:t>Reducing Avoidable Hospital Emergency Department Visits</a:t>
            </a:r>
            <a:r>
              <a:rPr lang="en-US" sz="2200" b="1">
                <a:solidFill>
                  <a:srgbClr val="00546A"/>
                </a:solidFill>
                <a:latin typeface="Calibri"/>
                <a:cs typeface="Calibri"/>
              </a:rPr>
              <a:t> |</a:t>
            </a:r>
            <a:r>
              <a:rPr lang="en-US" sz="2200" b="1">
                <a:solidFill>
                  <a:srgbClr val="44546A"/>
                </a:solidFill>
                <a:latin typeface="Calibri"/>
                <a:cs typeface="Calibri"/>
              </a:rPr>
              <a:t> 12:00 – 12:30 pm CT</a:t>
            </a:r>
            <a:endParaRPr lang="en-US" sz="2200">
              <a:latin typeface="Calibri"/>
              <a:cs typeface="Calibri"/>
            </a:endParaRPr>
          </a:p>
          <a:p>
            <a:pPr lvl="1"/>
            <a:endParaRPr lang="en-US" sz="2200" b="1">
              <a:solidFill>
                <a:srgbClr val="44546A"/>
              </a:solidFill>
              <a:latin typeface="Calibri"/>
              <a:cs typeface="Calibri"/>
            </a:endParaRPr>
          </a:p>
          <a:p>
            <a:pPr lvl="1"/>
            <a:r>
              <a:rPr lang="en-US" sz="2200" b="1">
                <a:solidFill>
                  <a:srgbClr val="ED7D00"/>
                </a:solidFill>
                <a:latin typeface="Calibri"/>
                <a:cs typeface="Calibri"/>
              </a:rPr>
              <a:t>Blood Pressure Control</a:t>
            </a:r>
            <a:r>
              <a:rPr lang="en-US" sz="2200" b="1">
                <a:solidFill>
                  <a:srgbClr val="00546A"/>
                </a:solidFill>
                <a:latin typeface="Calibri"/>
                <a:cs typeface="Calibri"/>
              </a:rPr>
              <a:t> </a:t>
            </a:r>
            <a:r>
              <a:rPr lang="en-US" sz="2200" b="1">
                <a:solidFill>
                  <a:srgbClr val="44546A"/>
                </a:solidFill>
                <a:latin typeface="Calibri"/>
                <a:cs typeface="Calibri"/>
              </a:rPr>
              <a:t>| 12:30 – 1:00 p.m. CT</a:t>
            </a:r>
          </a:p>
          <a:p>
            <a:pPr lvl="1"/>
            <a:endParaRPr lang="en-US" sz="2200" b="1">
              <a:solidFill>
                <a:srgbClr val="44546A"/>
              </a:solidFill>
              <a:latin typeface="Calibri"/>
              <a:cs typeface="Calibri"/>
            </a:endParaRPr>
          </a:p>
          <a:p>
            <a:pPr lvl="1"/>
            <a:r>
              <a:rPr lang="en-US" sz="2200" b="1">
                <a:ea typeface="+mn-lt"/>
                <a:cs typeface="+mn-lt"/>
              </a:rPr>
              <a:t>Register for the February Series: </a:t>
            </a:r>
          </a:p>
          <a:p>
            <a:pPr lvl="1"/>
            <a:r>
              <a:rPr lang="en-US" sz="2200">
                <a:ea typeface="+mn-lt"/>
                <a:cs typeface="+mn-lt"/>
              </a:rPr>
              <a:t>https://gpqin.wufoo.com/forms/friday-focus-4-health-february-2023/</a:t>
            </a:r>
            <a:endParaRPr lang="en-US" sz="2200">
              <a:cs typeface="Calibri"/>
            </a:endParaRPr>
          </a:p>
          <a:p>
            <a:pPr lvl="1"/>
            <a:endParaRPr lang="en-US" sz="1200" b="1">
              <a:solidFill>
                <a:srgbClr val="44546A"/>
              </a:solidFill>
              <a:latin typeface="Helvetica Neue"/>
            </a:endParaRPr>
          </a:p>
          <a:p>
            <a:r>
              <a:rPr lang="en-US">
                <a:solidFill>
                  <a:srgbClr val="FFFFFF"/>
                </a:solidFill>
                <a:latin typeface="Helvetica Neue"/>
                <a:hlinkClick r:id="rId3" tooltip="Visit Site">
                  <a:extLst>
                    <a:ext uri="{A12FA001-AC4F-418D-AE19-62706E023703}">
                      <ahyp:hlinkClr xmlns:ahyp="http://schemas.microsoft.com/office/drawing/2018/hyperlinkcolor" val="tx"/>
                    </a:ext>
                  </a:extLst>
                </a:hlinkClick>
              </a:rPr>
              <a:t>Register for the February Series</a:t>
            </a:r>
            <a:endParaRPr lang="en-US"/>
          </a:p>
        </p:txBody>
      </p:sp>
      <p:grpSp>
        <p:nvGrpSpPr>
          <p:cNvPr id="14" name="Group 13">
            <a:extLst>
              <a:ext uri="{FF2B5EF4-FFF2-40B4-BE49-F238E27FC236}">
                <a16:creationId xmlns:a16="http://schemas.microsoft.com/office/drawing/2014/main" id="{178FE48A-E739-9CFB-C866-F6960EF9B199}"/>
              </a:ext>
            </a:extLst>
          </p:cNvPr>
          <p:cNvGrpSpPr/>
          <p:nvPr/>
        </p:nvGrpSpPr>
        <p:grpSpPr>
          <a:xfrm>
            <a:off x="1895416" y="5172773"/>
            <a:ext cx="4916577" cy="1379564"/>
            <a:chOff x="1895416" y="5172773"/>
            <a:chExt cx="4916577" cy="1379564"/>
          </a:xfrm>
        </p:grpSpPr>
        <p:pic>
          <p:nvPicPr>
            <p:cNvPr id="11" name="Picture 10" descr="Icon&#10;&#10;Description automatically generated">
              <a:extLst>
                <a:ext uri="{FF2B5EF4-FFF2-40B4-BE49-F238E27FC236}">
                  <a16:creationId xmlns:a16="http://schemas.microsoft.com/office/drawing/2014/main" id="{4C0142AB-0451-BC8A-EE98-440953623F5A}"/>
                </a:ext>
              </a:extLst>
            </p:cNvPr>
            <p:cNvPicPr>
              <a:picLocks noChangeAspect="1"/>
            </p:cNvPicPr>
            <p:nvPr/>
          </p:nvPicPr>
          <p:blipFill>
            <a:blip r:embed="rId4"/>
            <a:stretch>
              <a:fillRect/>
            </a:stretch>
          </p:blipFill>
          <p:spPr>
            <a:xfrm>
              <a:off x="1990482" y="5318192"/>
              <a:ext cx="4446996" cy="1234145"/>
            </a:xfrm>
            <a:prstGeom prst="rect">
              <a:avLst/>
            </a:prstGeom>
          </p:spPr>
        </p:pic>
        <p:sp>
          <p:nvSpPr>
            <p:cNvPr id="13" name="TextBox 2">
              <a:extLst>
                <a:ext uri="{FF2B5EF4-FFF2-40B4-BE49-F238E27FC236}">
                  <a16:creationId xmlns:a16="http://schemas.microsoft.com/office/drawing/2014/main" id="{D2344C3C-E67F-B562-C9F6-74E6170BE41D}"/>
                </a:ext>
              </a:extLst>
            </p:cNvPr>
            <p:cNvSpPr txBox="1"/>
            <p:nvPr/>
          </p:nvSpPr>
          <p:spPr>
            <a:xfrm>
              <a:off x="1895416" y="5172773"/>
              <a:ext cx="4916577"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rgbClr val="ED7D31"/>
                  </a:solidFill>
                  <a:ea typeface="+mn-lt"/>
                  <a:cs typeface="+mn-lt"/>
                </a:rPr>
                <a:t>One topic.</a:t>
              </a:r>
              <a:r>
                <a:rPr lang="en-US" sz="2000" b="1">
                  <a:ea typeface="+mn-lt"/>
                  <a:cs typeface="+mn-lt"/>
                </a:rPr>
                <a:t> </a:t>
              </a:r>
              <a:r>
                <a:rPr lang="en-US" sz="2000" b="1">
                  <a:solidFill>
                    <a:srgbClr val="44546A"/>
                  </a:solidFill>
                  <a:ea typeface="+mn-lt"/>
                  <a:cs typeface="+mn-lt"/>
                </a:rPr>
                <a:t>4 weeks.</a:t>
              </a:r>
              <a:r>
                <a:rPr lang="en-US" sz="2000" b="1">
                  <a:ea typeface="+mn-lt"/>
                  <a:cs typeface="+mn-lt"/>
                </a:rPr>
                <a:t> </a:t>
              </a:r>
              <a:r>
                <a:rPr lang="en-US" sz="2000" b="1">
                  <a:solidFill>
                    <a:srgbClr val="ED7D31"/>
                  </a:solidFill>
                  <a:ea typeface="+mn-lt"/>
                  <a:cs typeface="+mn-lt"/>
                </a:rPr>
                <a:t>30 minutes.</a:t>
              </a:r>
              <a:r>
                <a:rPr lang="en-US" sz="2000" b="1">
                  <a:solidFill>
                    <a:srgbClr val="44546A"/>
                  </a:solidFill>
                  <a:ea typeface="+mn-lt"/>
                  <a:cs typeface="+mn-lt"/>
                </a:rPr>
                <a:t> </a:t>
              </a:r>
              <a:r>
                <a:rPr lang="en-US" sz="2000" b="1">
                  <a:solidFill>
                    <a:srgbClr val="34607B"/>
                  </a:solidFill>
                  <a:ea typeface="+mn-lt"/>
                  <a:cs typeface="+mn-lt"/>
                </a:rPr>
                <a:t>YOUR pace.</a:t>
              </a:r>
              <a:endParaRPr lang="en-US" sz="2000">
                <a:solidFill>
                  <a:srgbClr val="34607B"/>
                </a:solidFill>
                <a:cs typeface="Calibri"/>
              </a:endParaRPr>
            </a:p>
          </p:txBody>
        </p:sp>
      </p:grpSp>
      <p:pic>
        <p:nvPicPr>
          <p:cNvPr id="16" name="Picture 15" descr="Icon&#10;&#10;Description automatically generated">
            <a:extLst>
              <a:ext uri="{FF2B5EF4-FFF2-40B4-BE49-F238E27FC236}">
                <a16:creationId xmlns:a16="http://schemas.microsoft.com/office/drawing/2014/main" id="{A3DB61AC-D260-8395-973C-21B2505B9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770" y="42517"/>
            <a:ext cx="1340243" cy="1340243"/>
          </a:xfrm>
          <a:prstGeom prst="rect">
            <a:avLst/>
          </a:prstGeom>
        </p:spPr>
      </p:pic>
    </p:spTree>
    <p:extLst>
      <p:ext uri="{BB962C8B-B14F-4D97-AF65-F5344CB8AC3E}">
        <p14:creationId xmlns:p14="http://schemas.microsoft.com/office/powerpoint/2010/main" val="4218262341"/>
      </p:ext>
    </p:extLst>
  </p:cSld>
  <p:clrMapOvr>
    <a:masterClrMapping/>
  </p:clrMapOvr>
</p:sld>
</file>

<file path=ppt/theme/theme1.xml><?xml version="1.0" encoding="utf-8"?>
<a:theme xmlns:a="http://schemas.openxmlformats.org/drawingml/2006/main" name="GPQCC">
  <a:themeElements>
    <a:clrScheme name="GPQCC">
      <a:dk1>
        <a:srgbClr val="203569"/>
      </a:dk1>
      <a:lt1>
        <a:srgbClr val="FFFFFF"/>
      </a:lt1>
      <a:dk2>
        <a:srgbClr val="203569"/>
      </a:dk2>
      <a:lt2>
        <a:srgbClr val="FFFFFF"/>
      </a:lt2>
      <a:accent1>
        <a:srgbClr val="D86538"/>
      </a:accent1>
      <a:accent2>
        <a:srgbClr val="68150D"/>
      </a:accent2>
      <a:accent3>
        <a:srgbClr val="203569"/>
      </a:accent3>
      <a:accent4>
        <a:srgbClr val="A18E66"/>
      </a:accent4>
      <a:accent5>
        <a:srgbClr val="34607B"/>
      </a:accent5>
      <a:accent6>
        <a:srgbClr val="FFFFFF"/>
      </a:accent6>
      <a:hlink>
        <a:srgbClr val="0000FF"/>
      </a:hlink>
      <a:folHlink>
        <a:srgbClr val="800080"/>
      </a:folHlink>
    </a:clrScheme>
    <a:fontScheme name="GPQIN Font">
      <a:majorFont>
        <a:latin typeface="Eras Medium IT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 1021 GPQCC OCDPHP" id="{20A0F18F-B028-40C3-8FCE-F79CEC3E1EBF}" vid="{BCBC3AA9-AA2B-4D4C-81A6-B4A722937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7125380F7607468242228507D760A7" ma:contentTypeVersion="16" ma:contentTypeDescription="Create a new document." ma:contentTypeScope="" ma:versionID="76aca2e94f5f4c45c7a86d24a47b6c65">
  <xsd:schema xmlns:xsd="http://www.w3.org/2001/XMLSchema" xmlns:xs="http://www.w3.org/2001/XMLSchema" xmlns:p="http://schemas.microsoft.com/office/2006/metadata/properties" xmlns:ns2="75baa01c-640a-4f0e-9f77-d314724a4626" xmlns:ns3="6ce49d1a-97ac-40c9-aa7d-16cc908ec81a" targetNamespace="http://schemas.microsoft.com/office/2006/metadata/properties" ma:root="true" ma:fieldsID="b4b7436a332de206e37067cbf0df40e7" ns2:_="" ns3:_="">
    <xsd:import namespace="75baa01c-640a-4f0e-9f77-d314724a4626"/>
    <xsd:import namespace="6ce49d1a-97ac-40c9-aa7d-16cc908ec8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aa01c-640a-4f0e-9f77-d314724a4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fd30646-9446-4d7f-8c4f-343c031c0b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e49d1a-97ac-40c9-aa7d-16cc908ec8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2bfb6f-9623-421e-ac88-db452ef70df2}" ma:internalName="TaxCatchAll" ma:showField="CatchAllData" ma:web="6ce49d1a-97ac-40c9-aa7d-16cc908ec8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e49d1a-97ac-40c9-aa7d-16cc908ec81a">
      <UserInfo>
        <DisplayName/>
        <AccountId xsi:nil="true"/>
        <AccountType/>
      </UserInfo>
    </SharedWithUsers>
    <MediaLengthInSeconds xmlns="75baa01c-640a-4f0e-9f77-d314724a4626" xsi:nil="true"/>
    <TaxCatchAll xmlns="6ce49d1a-97ac-40c9-aa7d-16cc908ec81a" xsi:nil="true"/>
    <lcf76f155ced4ddcb4097134ff3c332f xmlns="75baa01c-640a-4f0e-9f77-d314724a46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20C9FA-A2BD-412D-94C2-899ABD1996E5}">
  <ds:schemaRefs>
    <ds:schemaRef ds:uri="http://schemas.microsoft.com/sharepoint/v3/contenttype/forms"/>
  </ds:schemaRefs>
</ds:datastoreItem>
</file>

<file path=customXml/itemProps2.xml><?xml version="1.0" encoding="utf-8"?>
<ds:datastoreItem xmlns:ds="http://schemas.openxmlformats.org/officeDocument/2006/customXml" ds:itemID="{6EEF8B24-8687-4704-8EFF-1A945C1E1B9A}">
  <ds:schemaRefs>
    <ds:schemaRef ds:uri="6ce49d1a-97ac-40c9-aa7d-16cc908ec81a"/>
    <ds:schemaRef ds:uri="75baa01c-640a-4f0e-9f77-d314724a46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607ADD-62AD-4F91-BC30-309DAE635AF7}">
  <ds:schemaRefs>
    <ds:schemaRef ds:uri="6ce49d1a-97ac-40c9-aa7d-16cc908ec81a"/>
    <ds:schemaRef ds:uri="75baa01c-640a-4f0e-9f77-d314724a46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11</Slides>
  <Notes>10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GPQCC</vt:lpstr>
      <vt:lpstr>PowerPoint Presentation</vt:lpstr>
      <vt:lpstr>Patient-Centered Approach</vt:lpstr>
      <vt:lpstr>                     Substance Use Disorder</vt:lpstr>
      <vt:lpstr>Resources:</vt:lpstr>
      <vt:lpstr>Drug Diversion</vt:lpstr>
      <vt:lpstr>Teach-Back Training</vt:lpstr>
      <vt:lpstr>Leave in Action</vt:lpstr>
      <vt:lpstr>PowerPoint Presentation</vt:lpstr>
      <vt:lpstr>PowerPoint Presentation</vt:lpstr>
      <vt:lpstr>Evaluation and Feedback</vt:lpstr>
      <vt:lpstr>Thank you for joining!  greatplainsqin.org/friday-focus-4-health-series/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Fredenburg</dc:creator>
  <cp:revision>1</cp:revision>
  <cp:lastPrinted>2016-10-31T19:30:51Z</cp:lastPrinted>
  <dcterms:created xsi:type="dcterms:W3CDTF">2020-06-04T20:54:55Z</dcterms:created>
  <dcterms:modified xsi:type="dcterms:W3CDTF">2023-01-27T17:34:55Z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0x010100E57125380F7607468242228507D760A7</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